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450.jpg" ContentType="image/jpeg"/>
  <Override PartName="/ppt/media/image481.jpg" ContentType="image/jpeg"/>
  <Override PartName="/ppt/media/image483.jpg" ContentType="image/jpeg"/>
  <Override PartName="/ppt/media/image486.jpg" ContentType="image/jpeg"/>
  <Override PartName="/ppt/media/image487.jpg" ContentType="image/jpeg"/>
  <Override PartName="/ppt/media/image493.jpg" ContentType="image/jpe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322" r:id="rId2"/>
    <p:sldId id="366" r:id="rId3"/>
    <p:sldId id="368" r:id="rId4"/>
    <p:sldId id="385" r:id="rId5"/>
    <p:sldId id="386" r:id="rId6"/>
    <p:sldId id="387" r:id="rId7"/>
    <p:sldId id="369" r:id="rId8"/>
    <p:sldId id="370" r:id="rId9"/>
    <p:sldId id="391" r:id="rId10"/>
    <p:sldId id="392" r:id="rId11"/>
    <p:sldId id="372" r:id="rId12"/>
    <p:sldId id="367" r:id="rId13"/>
    <p:sldId id="374" r:id="rId14"/>
    <p:sldId id="375" r:id="rId15"/>
    <p:sldId id="371" r:id="rId16"/>
    <p:sldId id="376" r:id="rId17"/>
    <p:sldId id="382" r:id="rId18"/>
    <p:sldId id="362" r:id="rId19"/>
    <p:sldId id="363" r:id="rId20"/>
    <p:sldId id="365" r:id="rId21"/>
    <p:sldId id="379" r:id="rId22"/>
    <p:sldId id="380" r:id="rId23"/>
    <p:sldId id="381" r:id="rId24"/>
    <p:sldId id="383" r:id="rId25"/>
    <p:sldId id="384" r:id="rId26"/>
    <p:sldId id="388" r:id="rId27"/>
    <p:sldId id="389" r:id="rId28"/>
    <p:sldId id="390" r:id="rId29"/>
    <p:sldId id="393" r:id="rId30"/>
    <p:sldId id="394" r:id="rId31"/>
    <p:sldId id="378" r:id="rId32"/>
    <p:sldId id="318" r:id="rId33"/>
    <p:sldId id="321" r:id="rId34"/>
  </p:sldIdLst>
  <p:sldSz cx="10058400" cy="6858000"/>
  <p:notesSz cx="100584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4660"/>
  </p:normalViewPr>
  <p:slideViewPr>
    <p:cSldViewPr>
      <p:cViewPr varScale="1">
        <p:scale>
          <a:sx n="78" d="100"/>
          <a:sy n="78" d="100"/>
        </p:scale>
        <p:origin x="1387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9275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97538" y="0"/>
            <a:ext cx="4359275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AC82D9-0D08-4FBC-956E-6477367EF520}" type="datetimeFigureOut">
              <a:rPr lang="en-IN" smtClean="0"/>
              <a:t>13-10-2025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857250"/>
            <a:ext cx="339407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6475" y="3300413"/>
            <a:ext cx="804545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4359275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97538" y="6513513"/>
            <a:ext cx="4359275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B32B91-DB4C-4857-BAF6-D14E1BD0110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54594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32B91-DB4C-4857-BAF6-D14E1BD01103}" type="slidenum">
              <a:rPr lang="en-IN" smtClean="0"/>
              <a:t>33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57062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7.png"/><Relationship Id="rId21" Type="http://schemas.openxmlformats.org/officeDocument/2006/relationships/image" Target="../media/image21.png"/><Relationship Id="rId42" Type="http://schemas.openxmlformats.org/officeDocument/2006/relationships/image" Target="../media/image42.png"/><Relationship Id="rId63" Type="http://schemas.openxmlformats.org/officeDocument/2006/relationships/image" Target="../media/image63.png"/><Relationship Id="rId84" Type="http://schemas.openxmlformats.org/officeDocument/2006/relationships/image" Target="../media/image84.png"/><Relationship Id="rId138" Type="http://schemas.openxmlformats.org/officeDocument/2006/relationships/image" Target="../media/image138.png"/><Relationship Id="rId159" Type="http://schemas.openxmlformats.org/officeDocument/2006/relationships/image" Target="../media/image159.png"/><Relationship Id="rId170" Type="http://schemas.openxmlformats.org/officeDocument/2006/relationships/image" Target="../media/image170.png"/><Relationship Id="rId191" Type="http://schemas.openxmlformats.org/officeDocument/2006/relationships/image" Target="../media/image191.png"/><Relationship Id="rId205" Type="http://schemas.openxmlformats.org/officeDocument/2006/relationships/image" Target="../media/image205.png"/><Relationship Id="rId107" Type="http://schemas.openxmlformats.org/officeDocument/2006/relationships/image" Target="../media/image107.png"/><Relationship Id="rId11" Type="http://schemas.openxmlformats.org/officeDocument/2006/relationships/image" Target="../media/image11.png"/><Relationship Id="rId32" Type="http://schemas.openxmlformats.org/officeDocument/2006/relationships/image" Target="../media/image32.png"/><Relationship Id="rId53" Type="http://schemas.openxmlformats.org/officeDocument/2006/relationships/image" Target="../media/image53.png"/><Relationship Id="rId74" Type="http://schemas.openxmlformats.org/officeDocument/2006/relationships/image" Target="../media/image74.png"/><Relationship Id="rId128" Type="http://schemas.openxmlformats.org/officeDocument/2006/relationships/image" Target="../media/image128.png"/><Relationship Id="rId149" Type="http://schemas.openxmlformats.org/officeDocument/2006/relationships/image" Target="../media/image149.png"/><Relationship Id="rId5" Type="http://schemas.openxmlformats.org/officeDocument/2006/relationships/image" Target="../media/image5.png"/><Relationship Id="rId95" Type="http://schemas.openxmlformats.org/officeDocument/2006/relationships/image" Target="../media/image95.png"/><Relationship Id="rId160" Type="http://schemas.openxmlformats.org/officeDocument/2006/relationships/image" Target="../media/image160.png"/><Relationship Id="rId181" Type="http://schemas.openxmlformats.org/officeDocument/2006/relationships/image" Target="../media/image181.png"/><Relationship Id="rId216" Type="http://schemas.openxmlformats.org/officeDocument/2006/relationships/image" Target="../media/image216.png"/><Relationship Id="rId22" Type="http://schemas.openxmlformats.org/officeDocument/2006/relationships/image" Target="../media/image22.png"/><Relationship Id="rId43" Type="http://schemas.openxmlformats.org/officeDocument/2006/relationships/image" Target="../media/image43.png"/><Relationship Id="rId64" Type="http://schemas.openxmlformats.org/officeDocument/2006/relationships/image" Target="../media/image64.png"/><Relationship Id="rId118" Type="http://schemas.openxmlformats.org/officeDocument/2006/relationships/image" Target="../media/image118.png"/><Relationship Id="rId139" Type="http://schemas.openxmlformats.org/officeDocument/2006/relationships/image" Target="../media/image139.png"/><Relationship Id="rId85" Type="http://schemas.openxmlformats.org/officeDocument/2006/relationships/image" Target="../media/image85.png"/><Relationship Id="rId150" Type="http://schemas.openxmlformats.org/officeDocument/2006/relationships/image" Target="../media/image150.png"/><Relationship Id="rId171" Type="http://schemas.openxmlformats.org/officeDocument/2006/relationships/image" Target="../media/image171.png"/><Relationship Id="rId192" Type="http://schemas.openxmlformats.org/officeDocument/2006/relationships/image" Target="../media/image192.png"/><Relationship Id="rId206" Type="http://schemas.openxmlformats.org/officeDocument/2006/relationships/image" Target="../media/image206.png"/><Relationship Id="rId12" Type="http://schemas.openxmlformats.org/officeDocument/2006/relationships/image" Target="../media/image12.png"/><Relationship Id="rId33" Type="http://schemas.openxmlformats.org/officeDocument/2006/relationships/image" Target="../media/image33.png"/><Relationship Id="rId108" Type="http://schemas.openxmlformats.org/officeDocument/2006/relationships/image" Target="../media/image108.png"/><Relationship Id="rId129" Type="http://schemas.openxmlformats.org/officeDocument/2006/relationships/image" Target="../media/image129.png"/><Relationship Id="rId54" Type="http://schemas.openxmlformats.org/officeDocument/2006/relationships/image" Target="../media/image54.png"/><Relationship Id="rId75" Type="http://schemas.openxmlformats.org/officeDocument/2006/relationships/image" Target="../media/image75.png"/><Relationship Id="rId96" Type="http://schemas.openxmlformats.org/officeDocument/2006/relationships/image" Target="../media/image96.png"/><Relationship Id="rId140" Type="http://schemas.openxmlformats.org/officeDocument/2006/relationships/image" Target="../media/image140.png"/><Relationship Id="rId161" Type="http://schemas.openxmlformats.org/officeDocument/2006/relationships/image" Target="../media/image161.png"/><Relationship Id="rId182" Type="http://schemas.openxmlformats.org/officeDocument/2006/relationships/image" Target="../media/image182.png"/><Relationship Id="rId217" Type="http://schemas.openxmlformats.org/officeDocument/2006/relationships/image" Target="../media/image217.png"/><Relationship Id="rId6" Type="http://schemas.openxmlformats.org/officeDocument/2006/relationships/image" Target="../media/image6.png"/><Relationship Id="rId23" Type="http://schemas.openxmlformats.org/officeDocument/2006/relationships/image" Target="../media/image23.png"/><Relationship Id="rId119" Type="http://schemas.openxmlformats.org/officeDocument/2006/relationships/image" Target="../media/image119.png"/><Relationship Id="rId44" Type="http://schemas.openxmlformats.org/officeDocument/2006/relationships/image" Target="../media/image44.png"/><Relationship Id="rId65" Type="http://schemas.openxmlformats.org/officeDocument/2006/relationships/image" Target="../media/image65.png"/><Relationship Id="rId86" Type="http://schemas.openxmlformats.org/officeDocument/2006/relationships/image" Target="../media/image86.png"/><Relationship Id="rId130" Type="http://schemas.openxmlformats.org/officeDocument/2006/relationships/image" Target="../media/image130.png"/><Relationship Id="rId151" Type="http://schemas.openxmlformats.org/officeDocument/2006/relationships/image" Target="../media/image151.png"/><Relationship Id="rId172" Type="http://schemas.openxmlformats.org/officeDocument/2006/relationships/image" Target="../media/image172.png"/><Relationship Id="rId193" Type="http://schemas.openxmlformats.org/officeDocument/2006/relationships/image" Target="../media/image193.png"/><Relationship Id="rId207" Type="http://schemas.openxmlformats.org/officeDocument/2006/relationships/image" Target="../media/image207.png"/><Relationship Id="rId13" Type="http://schemas.openxmlformats.org/officeDocument/2006/relationships/image" Target="../media/image13.png"/><Relationship Id="rId109" Type="http://schemas.openxmlformats.org/officeDocument/2006/relationships/image" Target="../media/image109.png"/><Relationship Id="rId34" Type="http://schemas.openxmlformats.org/officeDocument/2006/relationships/image" Target="../media/image34.png"/><Relationship Id="rId55" Type="http://schemas.openxmlformats.org/officeDocument/2006/relationships/image" Target="../media/image55.png"/><Relationship Id="rId76" Type="http://schemas.openxmlformats.org/officeDocument/2006/relationships/image" Target="../media/image76.png"/><Relationship Id="rId97" Type="http://schemas.openxmlformats.org/officeDocument/2006/relationships/image" Target="../media/image97.png"/><Relationship Id="rId120" Type="http://schemas.openxmlformats.org/officeDocument/2006/relationships/image" Target="../media/image120.png"/><Relationship Id="rId141" Type="http://schemas.openxmlformats.org/officeDocument/2006/relationships/image" Target="../media/image141.png"/><Relationship Id="rId7" Type="http://schemas.openxmlformats.org/officeDocument/2006/relationships/image" Target="../media/image7.png"/><Relationship Id="rId162" Type="http://schemas.openxmlformats.org/officeDocument/2006/relationships/image" Target="../media/image162.png"/><Relationship Id="rId183" Type="http://schemas.openxmlformats.org/officeDocument/2006/relationships/image" Target="../media/image183.png"/><Relationship Id="rId218" Type="http://schemas.openxmlformats.org/officeDocument/2006/relationships/image" Target="../media/image218.png"/><Relationship Id="rId24" Type="http://schemas.openxmlformats.org/officeDocument/2006/relationships/image" Target="../media/image24.png"/><Relationship Id="rId45" Type="http://schemas.openxmlformats.org/officeDocument/2006/relationships/image" Target="../media/image45.png"/><Relationship Id="rId66" Type="http://schemas.openxmlformats.org/officeDocument/2006/relationships/image" Target="../media/image66.png"/><Relationship Id="rId87" Type="http://schemas.openxmlformats.org/officeDocument/2006/relationships/image" Target="../media/image87.png"/><Relationship Id="rId110" Type="http://schemas.openxmlformats.org/officeDocument/2006/relationships/image" Target="../media/image110.png"/><Relationship Id="rId131" Type="http://schemas.openxmlformats.org/officeDocument/2006/relationships/image" Target="../media/image131.png"/><Relationship Id="rId152" Type="http://schemas.openxmlformats.org/officeDocument/2006/relationships/image" Target="../media/image152.png"/><Relationship Id="rId173" Type="http://schemas.openxmlformats.org/officeDocument/2006/relationships/image" Target="../media/image173.png"/><Relationship Id="rId194" Type="http://schemas.openxmlformats.org/officeDocument/2006/relationships/image" Target="../media/image194.png"/><Relationship Id="rId208" Type="http://schemas.openxmlformats.org/officeDocument/2006/relationships/image" Target="../media/image208.png"/><Relationship Id="rId14" Type="http://schemas.openxmlformats.org/officeDocument/2006/relationships/image" Target="../media/image14.png"/><Relationship Id="rId35" Type="http://schemas.openxmlformats.org/officeDocument/2006/relationships/image" Target="../media/image35.png"/><Relationship Id="rId56" Type="http://schemas.openxmlformats.org/officeDocument/2006/relationships/image" Target="../media/image56.png"/><Relationship Id="rId77" Type="http://schemas.openxmlformats.org/officeDocument/2006/relationships/image" Target="../media/image77.png"/><Relationship Id="rId100" Type="http://schemas.openxmlformats.org/officeDocument/2006/relationships/image" Target="../media/image100.png"/><Relationship Id="rId8" Type="http://schemas.openxmlformats.org/officeDocument/2006/relationships/image" Target="../media/image8.png"/><Relationship Id="rId98" Type="http://schemas.openxmlformats.org/officeDocument/2006/relationships/image" Target="../media/image98.png"/><Relationship Id="rId121" Type="http://schemas.openxmlformats.org/officeDocument/2006/relationships/image" Target="../media/image121.png"/><Relationship Id="rId142" Type="http://schemas.openxmlformats.org/officeDocument/2006/relationships/image" Target="../media/image142.png"/><Relationship Id="rId163" Type="http://schemas.openxmlformats.org/officeDocument/2006/relationships/image" Target="../media/image163.png"/><Relationship Id="rId184" Type="http://schemas.openxmlformats.org/officeDocument/2006/relationships/image" Target="../media/image184.png"/><Relationship Id="rId219" Type="http://schemas.openxmlformats.org/officeDocument/2006/relationships/image" Target="../media/image219.png"/><Relationship Id="rId3" Type="http://schemas.openxmlformats.org/officeDocument/2006/relationships/image" Target="../media/image3.png"/><Relationship Id="rId214" Type="http://schemas.openxmlformats.org/officeDocument/2006/relationships/image" Target="../media/image214.png"/><Relationship Id="rId25" Type="http://schemas.openxmlformats.org/officeDocument/2006/relationships/image" Target="../media/image25.png"/><Relationship Id="rId46" Type="http://schemas.openxmlformats.org/officeDocument/2006/relationships/image" Target="../media/image46.png"/><Relationship Id="rId67" Type="http://schemas.openxmlformats.org/officeDocument/2006/relationships/image" Target="../media/image67.png"/><Relationship Id="rId116" Type="http://schemas.openxmlformats.org/officeDocument/2006/relationships/image" Target="../media/image116.png"/><Relationship Id="rId137" Type="http://schemas.openxmlformats.org/officeDocument/2006/relationships/image" Target="../media/image137.png"/><Relationship Id="rId158" Type="http://schemas.openxmlformats.org/officeDocument/2006/relationships/image" Target="../media/image158.png"/><Relationship Id="rId20" Type="http://schemas.openxmlformats.org/officeDocument/2006/relationships/image" Target="../media/image20.png"/><Relationship Id="rId41" Type="http://schemas.openxmlformats.org/officeDocument/2006/relationships/image" Target="../media/image41.png"/><Relationship Id="rId62" Type="http://schemas.openxmlformats.org/officeDocument/2006/relationships/image" Target="../media/image62.png"/><Relationship Id="rId83" Type="http://schemas.openxmlformats.org/officeDocument/2006/relationships/image" Target="../media/image83.png"/><Relationship Id="rId88" Type="http://schemas.openxmlformats.org/officeDocument/2006/relationships/image" Target="../media/image88.png"/><Relationship Id="rId111" Type="http://schemas.openxmlformats.org/officeDocument/2006/relationships/image" Target="../media/image111.png"/><Relationship Id="rId132" Type="http://schemas.openxmlformats.org/officeDocument/2006/relationships/image" Target="../media/image132.png"/><Relationship Id="rId153" Type="http://schemas.openxmlformats.org/officeDocument/2006/relationships/image" Target="../media/image153.png"/><Relationship Id="rId174" Type="http://schemas.openxmlformats.org/officeDocument/2006/relationships/image" Target="../media/image174.png"/><Relationship Id="rId179" Type="http://schemas.openxmlformats.org/officeDocument/2006/relationships/image" Target="../media/image179.png"/><Relationship Id="rId195" Type="http://schemas.openxmlformats.org/officeDocument/2006/relationships/image" Target="../media/image195.png"/><Relationship Id="rId209" Type="http://schemas.openxmlformats.org/officeDocument/2006/relationships/image" Target="../media/image209.png"/><Relationship Id="rId190" Type="http://schemas.openxmlformats.org/officeDocument/2006/relationships/image" Target="../media/image190.png"/><Relationship Id="rId204" Type="http://schemas.openxmlformats.org/officeDocument/2006/relationships/image" Target="../media/image204.png"/><Relationship Id="rId220" Type="http://schemas.openxmlformats.org/officeDocument/2006/relationships/image" Target="../media/image220.png"/><Relationship Id="rId225" Type="http://schemas.openxmlformats.org/officeDocument/2006/relationships/image" Target="../media/image225.png"/><Relationship Id="rId15" Type="http://schemas.openxmlformats.org/officeDocument/2006/relationships/image" Target="../media/image15.png"/><Relationship Id="rId36" Type="http://schemas.openxmlformats.org/officeDocument/2006/relationships/image" Target="../media/image36.png"/><Relationship Id="rId57" Type="http://schemas.openxmlformats.org/officeDocument/2006/relationships/image" Target="../media/image57.png"/><Relationship Id="rId106" Type="http://schemas.openxmlformats.org/officeDocument/2006/relationships/image" Target="../media/image106.png"/><Relationship Id="rId127" Type="http://schemas.openxmlformats.org/officeDocument/2006/relationships/image" Target="../media/image127.png"/><Relationship Id="rId10" Type="http://schemas.openxmlformats.org/officeDocument/2006/relationships/image" Target="../media/image10.png"/><Relationship Id="rId31" Type="http://schemas.openxmlformats.org/officeDocument/2006/relationships/image" Target="../media/image31.png"/><Relationship Id="rId52" Type="http://schemas.openxmlformats.org/officeDocument/2006/relationships/image" Target="../media/image52.png"/><Relationship Id="rId73" Type="http://schemas.openxmlformats.org/officeDocument/2006/relationships/image" Target="../media/image73.png"/><Relationship Id="rId78" Type="http://schemas.openxmlformats.org/officeDocument/2006/relationships/image" Target="../media/image78.png"/><Relationship Id="rId94" Type="http://schemas.openxmlformats.org/officeDocument/2006/relationships/image" Target="../media/image94.png"/><Relationship Id="rId99" Type="http://schemas.openxmlformats.org/officeDocument/2006/relationships/image" Target="../media/image99.png"/><Relationship Id="rId101" Type="http://schemas.openxmlformats.org/officeDocument/2006/relationships/image" Target="../media/image101.png"/><Relationship Id="rId122" Type="http://schemas.openxmlformats.org/officeDocument/2006/relationships/image" Target="../media/image122.png"/><Relationship Id="rId143" Type="http://schemas.openxmlformats.org/officeDocument/2006/relationships/image" Target="../media/image143.png"/><Relationship Id="rId148" Type="http://schemas.openxmlformats.org/officeDocument/2006/relationships/image" Target="../media/image148.png"/><Relationship Id="rId164" Type="http://schemas.openxmlformats.org/officeDocument/2006/relationships/image" Target="../media/image164.png"/><Relationship Id="rId169" Type="http://schemas.openxmlformats.org/officeDocument/2006/relationships/image" Target="../media/image169.png"/><Relationship Id="rId185" Type="http://schemas.openxmlformats.org/officeDocument/2006/relationships/image" Target="../media/image185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80" Type="http://schemas.openxmlformats.org/officeDocument/2006/relationships/image" Target="../media/image180.png"/><Relationship Id="rId210" Type="http://schemas.openxmlformats.org/officeDocument/2006/relationships/image" Target="../media/image210.png"/><Relationship Id="rId215" Type="http://schemas.openxmlformats.org/officeDocument/2006/relationships/image" Target="../media/image215.png"/><Relationship Id="rId26" Type="http://schemas.openxmlformats.org/officeDocument/2006/relationships/image" Target="../media/image26.png"/><Relationship Id="rId47" Type="http://schemas.openxmlformats.org/officeDocument/2006/relationships/image" Target="../media/image47.png"/><Relationship Id="rId68" Type="http://schemas.openxmlformats.org/officeDocument/2006/relationships/image" Target="../media/image68.png"/><Relationship Id="rId89" Type="http://schemas.openxmlformats.org/officeDocument/2006/relationships/image" Target="../media/image89.png"/><Relationship Id="rId112" Type="http://schemas.openxmlformats.org/officeDocument/2006/relationships/image" Target="../media/image112.png"/><Relationship Id="rId133" Type="http://schemas.openxmlformats.org/officeDocument/2006/relationships/image" Target="../media/image133.png"/><Relationship Id="rId154" Type="http://schemas.openxmlformats.org/officeDocument/2006/relationships/image" Target="../media/image154.png"/><Relationship Id="rId175" Type="http://schemas.openxmlformats.org/officeDocument/2006/relationships/image" Target="../media/image175.png"/><Relationship Id="rId196" Type="http://schemas.openxmlformats.org/officeDocument/2006/relationships/image" Target="../media/image196.png"/><Relationship Id="rId200" Type="http://schemas.openxmlformats.org/officeDocument/2006/relationships/image" Target="../media/image200.png"/><Relationship Id="rId16" Type="http://schemas.openxmlformats.org/officeDocument/2006/relationships/image" Target="../media/image16.png"/><Relationship Id="rId221" Type="http://schemas.openxmlformats.org/officeDocument/2006/relationships/image" Target="../media/image221.png"/><Relationship Id="rId37" Type="http://schemas.openxmlformats.org/officeDocument/2006/relationships/image" Target="../media/image37.png"/><Relationship Id="rId58" Type="http://schemas.openxmlformats.org/officeDocument/2006/relationships/image" Target="../media/image58.png"/><Relationship Id="rId79" Type="http://schemas.openxmlformats.org/officeDocument/2006/relationships/image" Target="../media/image79.png"/><Relationship Id="rId102" Type="http://schemas.openxmlformats.org/officeDocument/2006/relationships/image" Target="../media/image102.png"/><Relationship Id="rId123" Type="http://schemas.openxmlformats.org/officeDocument/2006/relationships/image" Target="../media/image123.png"/><Relationship Id="rId144" Type="http://schemas.openxmlformats.org/officeDocument/2006/relationships/image" Target="../media/image144.png"/><Relationship Id="rId90" Type="http://schemas.openxmlformats.org/officeDocument/2006/relationships/image" Target="../media/image90.png"/><Relationship Id="rId165" Type="http://schemas.openxmlformats.org/officeDocument/2006/relationships/image" Target="../media/image165.png"/><Relationship Id="rId186" Type="http://schemas.openxmlformats.org/officeDocument/2006/relationships/image" Target="../media/image186.png"/><Relationship Id="rId211" Type="http://schemas.openxmlformats.org/officeDocument/2006/relationships/image" Target="../media/image211.png"/><Relationship Id="rId27" Type="http://schemas.openxmlformats.org/officeDocument/2006/relationships/image" Target="../media/image27.png"/><Relationship Id="rId48" Type="http://schemas.openxmlformats.org/officeDocument/2006/relationships/image" Target="../media/image48.png"/><Relationship Id="rId69" Type="http://schemas.openxmlformats.org/officeDocument/2006/relationships/image" Target="../media/image69.png"/><Relationship Id="rId113" Type="http://schemas.openxmlformats.org/officeDocument/2006/relationships/image" Target="../media/image113.png"/><Relationship Id="rId134" Type="http://schemas.openxmlformats.org/officeDocument/2006/relationships/image" Target="../media/image134.png"/><Relationship Id="rId80" Type="http://schemas.openxmlformats.org/officeDocument/2006/relationships/image" Target="../media/image80.png"/><Relationship Id="rId155" Type="http://schemas.openxmlformats.org/officeDocument/2006/relationships/image" Target="../media/image155.png"/><Relationship Id="rId176" Type="http://schemas.openxmlformats.org/officeDocument/2006/relationships/image" Target="../media/image176.png"/><Relationship Id="rId197" Type="http://schemas.openxmlformats.org/officeDocument/2006/relationships/image" Target="../media/image197.png"/><Relationship Id="rId201" Type="http://schemas.openxmlformats.org/officeDocument/2006/relationships/image" Target="../media/image201.png"/><Relationship Id="rId222" Type="http://schemas.openxmlformats.org/officeDocument/2006/relationships/image" Target="../media/image222.png"/><Relationship Id="rId17" Type="http://schemas.openxmlformats.org/officeDocument/2006/relationships/image" Target="../media/image17.png"/><Relationship Id="rId38" Type="http://schemas.openxmlformats.org/officeDocument/2006/relationships/image" Target="../media/image38.png"/><Relationship Id="rId59" Type="http://schemas.openxmlformats.org/officeDocument/2006/relationships/image" Target="../media/image59.png"/><Relationship Id="rId103" Type="http://schemas.openxmlformats.org/officeDocument/2006/relationships/image" Target="../media/image103.png"/><Relationship Id="rId124" Type="http://schemas.openxmlformats.org/officeDocument/2006/relationships/image" Target="../media/image124.png"/><Relationship Id="rId70" Type="http://schemas.openxmlformats.org/officeDocument/2006/relationships/image" Target="../media/image70.png"/><Relationship Id="rId91" Type="http://schemas.openxmlformats.org/officeDocument/2006/relationships/image" Target="../media/image91.png"/><Relationship Id="rId145" Type="http://schemas.openxmlformats.org/officeDocument/2006/relationships/image" Target="../media/image145.png"/><Relationship Id="rId166" Type="http://schemas.openxmlformats.org/officeDocument/2006/relationships/image" Target="../media/image166.png"/><Relationship Id="rId187" Type="http://schemas.openxmlformats.org/officeDocument/2006/relationships/image" Target="../media/image187.png"/><Relationship Id="rId1" Type="http://schemas.openxmlformats.org/officeDocument/2006/relationships/slideMaster" Target="../slideMasters/slideMaster1.xml"/><Relationship Id="rId212" Type="http://schemas.openxmlformats.org/officeDocument/2006/relationships/image" Target="../media/image212.png"/><Relationship Id="rId28" Type="http://schemas.openxmlformats.org/officeDocument/2006/relationships/image" Target="../media/image28.png"/><Relationship Id="rId49" Type="http://schemas.openxmlformats.org/officeDocument/2006/relationships/image" Target="../media/image49.png"/><Relationship Id="rId114" Type="http://schemas.openxmlformats.org/officeDocument/2006/relationships/image" Target="../media/image114.png"/><Relationship Id="rId60" Type="http://schemas.openxmlformats.org/officeDocument/2006/relationships/image" Target="../media/image60.png"/><Relationship Id="rId81" Type="http://schemas.openxmlformats.org/officeDocument/2006/relationships/image" Target="../media/image81.png"/><Relationship Id="rId135" Type="http://schemas.openxmlformats.org/officeDocument/2006/relationships/image" Target="../media/image135.png"/><Relationship Id="rId156" Type="http://schemas.openxmlformats.org/officeDocument/2006/relationships/image" Target="../media/image156.png"/><Relationship Id="rId177" Type="http://schemas.openxmlformats.org/officeDocument/2006/relationships/image" Target="../media/image177.png"/><Relationship Id="rId198" Type="http://schemas.openxmlformats.org/officeDocument/2006/relationships/image" Target="../media/image198.png"/><Relationship Id="rId202" Type="http://schemas.openxmlformats.org/officeDocument/2006/relationships/image" Target="../media/image202.png"/><Relationship Id="rId223" Type="http://schemas.openxmlformats.org/officeDocument/2006/relationships/image" Target="../media/image223.png"/><Relationship Id="rId18" Type="http://schemas.openxmlformats.org/officeDocument/2006/relationships/image" Target="../media/image18.png"/><Relationship Id="rId39" Type="http://schemas.openxmlformats.org/officeDocument/2006/relationships/image" Target="../media/image39.png"/><Relationship Id="rId50" Type="http://schemas.openxmlformats.org/officeDocument/2006/relationships/image" Target="../media/image50.png"/><Relationship Id="rId104" Type="http://schemas.openxmlformats.org/officeDocument/2006/relationships/image" Target="../media/image104.png"/><Relationship Id="rId125" Type="http://schemas.openxmlformats.org/officeDocument/2006/relationships/image" Target="../media/image125.png"/><Relationship Id="rId146" Type="http://schemas.openxmlformats.org/officeDocument/2006/relationships/image" Target="../media/image146.png"/><Relationship Id="rId167" Type="http://schemas.openxmlformats.org/officeDocument/2006/relationships/image" Target="../media/image167.png"/><Relationship Id="rId188" Type="http://schemas.openxmlformats.org/officeDocument/2006/relationships/image" Target="../media/image188.png"/><Relationship Id="rId71" Type="http://schemas.openxmlformats.org/officeDocument/2006/relationships/image" Target="../media/image71.png"/><Relationship Id="rId92" Type="http://schemas.openxmlformats.org/officeDocument/2006/relationships/image" Target="../media/image92.png"/><Relationship Id="rId213" Type="http://schemas.openxmlformats.org/officeDocument/2006/relationships/image" Target="../media/image213.png"/><Relationship Id="rId2" Type="http://schemas.openxmlformats.org/officeDocument/2006/relationships/image" Target="../media/image2.png"/><Relationship Id="rId29" Type="http://schemas.openxmlformats.org/officeDocument/2006/relationships/image" Target="../media/image29.png"/><Relationship Id="rId40" Type="http://schemas.openxmlformats.org/officeDocument/2006/relationships/image" Target="../media/image40.png"/><Relationship Id="rId115" Type="http://schemas.openxmlformats.org/officeDocument/2006/relationships/image" Target="../media/image115.png"/><Relationship Id="rId136" Type="http://schemas.openxmlformats.org/officeDocument/2006/relationships/image" Target="../media/image136.png"/><Relationship Id="rId157" Type="http://schemas.openxmlformats.org/officeDocument/2006/relationships/image" Target="../media/image157.png"/><Relationship Id="rId178" Type="http://schemas.openxmlformats.org/officeDocument/2006/relationships/image" Target="../media/image178.png"/><Relationship Id="rId61" Type="http://schemas.openxmlformats.org/officeDocument/2006/relationships/image" Target="../media/image61.png"/><Relationship Id="rId82" Type="http://schemas.openxmlformats.org/officeDocument/2006/relationships/image" Target="../media/image82.png"/><Relationship Id="rId199" Type="http://schemas.openxmlformats.org/officeDocument/2006/relationships/image" Target="../media/image199.png"/><Relationship Id="rId203" Type="http://schemas.openxmlformats.org/officeDocument/2006/relationships/image" Target="../media/image203.png"/><Relationship Id="rId19" Type="http://schemas.openxmlformats.org/officeDocument/2006/relationships/image" Target="../media/image19.png"/><Relationship Id="rId224" Type="http://schemas.openxmlformats.org/officeDocument/2006/relationships/image" Target="../media/image224.png"/><Relationship Id="rId30" Type="http://schemas.openxmlformats.org/officeDocument/2006/relationships/image" Target="../media/image30.png"/><Relationship Id="rId105" Type="http://schemas.openxmlformats.org/officeDocument/2006/relationships/image" Target="../media/image105.png"/><Relationship Id="rId126" Type="http://schemas.openxmlformats.org/officeDocument/2006/relationships/image" Target="../media/image126.png"/><Relationship Id="rId147" Type="http://schemas.openxmlformats.org/officeDocument/2006/relationships/image" Target="../media/image147.png"/><Relationship Id="rId168" Type="http://schemas.openxmlformats.org/officeDocument/2006/relationships/image" Target="../media/image168.png"/><Relationship Id="rId51" Type="http://schemas.openxmlformats.org/officeDocument/2006/relationships/image" Target="../media/image51.png"/><Relationship Id="rId72" Type="http://schemas.openxmlformats.org/officeDocument/2006/relationships/image" Target="../media/image72.png"/><Relationship Id="rId93" Type="http://schemas.openxmlformats.org/officeDocument/2006/relationships/image" Target="../media/image93.png"/><Relationship Id="rId189" Type="http://schemas.openxmlformats.org/officeDocument/2006/relationships/image" Target="../media/image189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0058400" cy="6858000"/>
          </a:xfrm>
          <a:custGeom>
            <a:avLst/>
            <a:gdLst/>
            <a:ahLst/>
            <a:cxnLst/>
            <a:rect l="l" t="t" r="r" b="b"/>
            <a:pathLst>
              <a:path w="10058400" h="6858000">
                <a:moveTo>
                  <a:pt x="10058400" y="0"/>
                </a:moveTo>
                <a:lnTo>
                  <a:pt x="0" y="0"/>
                </a:lnTo>
                <a:lnTo>
                  <a:pt x="0" y="6858000"/>
                </a:lnTo>
                <a:lnTo>
                  <a:pt x="10058400" y="6858000"/>
                </a:lnTo>
                <a:lnTo>
                  <a:pt x="1005840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15830" y="3123082"/>
            <a:ext cx="260172" cy="1106093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05141" y="2662618"/>
            <a:ext cx="85585" cy="278396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31876" y="1072591"/>
            <a:ext cx="467588" cy="43855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61445" y="565671"/>
            <a:ext cx="759180" cy="94703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961920" y="1787842"/>
            <a:ext cx="326491" cy="414375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458557" y="1126070"/>
            <a:ext cx="428066" cy="68783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522059" y="2732189"/>
            <a:ext cx="93040" cy="210185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083894" y="1593987"/>
            <a:ext cx="1749812" cy="299671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047957" y="1004232"/>
            <a:ext cx="155822" cy="170924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278078" y="676418"/>
            <a:ext cx="198568" cy="20925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310738" y="1546821"/>
            <a:ext cx="198565" cy="209245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798407" y="2325712"/>
            <a:ext cx="21740" cy="66713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725268" y="2377020"/>
            <a:ext cx="157068" cy="350354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552954" y="2258999"/>
            <a:ext cx="487819" cy="535089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140031" y="1792613"/>
            <a:ext cx="128724" cy="167225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969076" y="2021509"/>
            <a:ext cx="448525" cy="491998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140031" y="2594355"/>
            <a:ext cx="128724" cy="166230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039916" y="2099208"/>
            <a:ext cx="306844" cy="336575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6493192" y="2206003"/>
            <a:ext cx="152426" cy="141210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763183" y="2205998"/>
            <a:ext cx="151549" cy="141202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5888863" y="2497768"/>
            <a:ext cx="113889" cy="124146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6405384" y="1930494"/>
            <a:ext cx="113821" cy="125635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5889587" y="1930493"/>
            <a:ext cx="113169" cy="124938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6405397" y="2497070"/>
            <a:ext cx="114531" cy="124844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4557902" y="1922589"/>
            <a:ext cx="637235" cy="457136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5074196" y="2404976"/>
            <a:ext cx="173189" cy="189989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5246268" y="1981009"/>
            <a:ext cx="173189" cy="190004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5096281" y="2167610"/>
            <a:ext cx="393369" cy="149250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4782324" y="2404976"/>
            <a:ext cx="173202" cy="189989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4362551" y="2293023"/>
            <a:ext cx="1127099" cy="494538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4490453" y="2404976"/>
            <a:ext cx="173189" cy="189989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4674679" y="2071183"/>
            <a:ext cx="98285" cy="217890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4966461" y="2024649"/>
            <a:ext cx="98283" cy="264424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4821643" y="2139227"/>
            <a:ext cx="98283" cy="149846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6787603" y="1068933"/>
            <a:ext cx="381467" cy="127927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7852854" y="2523566"/>
            <a:ext cx="381467" cy="127927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7932064" y="1075734"/>
            <a:ext cx="435103" cy="426916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7991945" y="1215010"/>
            <a:ext cx="312926" cy="157593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8031137" y="1120862"/>
            <a:ext cx="119638" cy="280328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8140865" y="1171261"/>
            <a:ext cx="119642" cy="280335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8530120" y="1350380"/>
            <a:ext cx="435107" cy="426920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8590013" y="1489674"/>
            <a:ext cx="312936" cy="157579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8629192" y="1395526"/>
            <a:ext cx="119645" cy="280339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8738933" y="1445910"/>
            <a:ext cx="119642" cy="280349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8206005" y="1176012"/>
            <a:ext cx="453961" cy="624217"/>
          </a:xfrm>
          <a:prstGeom prst="rect">
            <a:avLst/>
          </a:prstGeom>
        </p:spPr>
      </p:pic>
      <p:pic>
        <p:nvPicPr>
          <p:cNvPr id="62" name="bg object 62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8090357" y="1737882"/>
            <a:ext cx="358392" cy="251941"/>
          </a:xfrm>
          <a:prstGeom prst="rect">
            <a:avLst/>
          </a:prstGeom>
        </p:spPr>
      </p:pic>
      <p:pic>
        <p:nvPicPr>
          <p:cNvPr id="63" name="bg object 63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8203031" y="1896343"/>
            <a:ext cx="117122" cy="99255"/>
          </a:xfrm>
          <a:prstGeom prst="rect">
            <a:avLst/>
          </a:prstGeom>
        </p:spPr>
      </p:pic>
      <p:pic>
        <p:nvPicPr>
          <p:cNvPr id="64" name="bg object 64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8021731" y="1906095"/>
            <a:ext cx="411713" cy="332198"/>
          </a:xfrm>
          <a:prstGeom prst="rect">
            <a:avLst/>
          </a:prstGeom>
        </p:spPr>
      </p:pic>
      <p:pic>
        <p:nvPicPr>
          <p:cNvPr id="65" name="bg object 65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8116484" y="1953964"/>
            <a:ext cx="224694" cy="184324"/>
          </a:xfrm>
          <a:prstGeom prst="rect">
            <a:avLst/>
          </a:prstGeom>
        </p:spPr>
      </p:pic>
      <p:pic>
        <p:nvPicPr>
          <p:cNvPr id="66" name="bg object 66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8394573" y="1319395"/>
            <a:ext cx="108514" cy="251150"/>
          </a:xfrm>
          <a:prstGeom prst="rect">
            <a:avLst/>
          </a:prstGeom>
        </p:spPr>
      </p:pic>
      <p:pic>
        <p:nvPicPr>
          <p:cNvPr id="67" name="bg object 67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7218755" y="2418003"/>
            <a:ext cx="44399" cy="48704"/>
          </a:xfrm>
          <a:prstGeom prst="rect">
            <a:avLst/>
          </a:prstGeom>
        </p:spPr>
      </p:pic>
      <p:pic>
        <p:nvPicPr>
          <p:cNvPr id="68" name="bg object 68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6962952" y="1500492"/>
            <a:ext cx="558850" cy="1052347"/>
          </a:xfrm>
          <a:prstGeom prst="rect">
            <a:avLst/>
          </a:prstGeom>
        </p:spPr>
      </p:pic>
      <p:pic>
        <p:nvPicPr>
          <p:cNvPr id="69" name="bg object 69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7036841" y="1589163"/>
            <a:ext cx="408241" cy="775843"/>
          </a:xfrm>
          <a:prstGeom prst="rect">
            <a:avLst/>
          </a:prstGeom>
        </p:spPr>
      </p:pic>
      <p:pic>
        <p:nvPicPr>
          <p:cNvPr id="70" name="bg object 70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7231506" y="1694158"/>
            <a:ext cx="499148" cy="599918"/>
          </a:xfrm>
          <a:prstGeom prst="rect">
            <a:avLst/>
          </a:prstGeom>
        </p:spPr>
      </p:pic>
      <p:pic>
        <p:nvPicPr>
          <p:cNvPr id="71" name="bg object 71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7334960" y="1800199"/>
            <a:ext cx="292251" cy="278803"/>
          </a:xfrm>
          <a:prstGeom prst="rect">
            <a:avLst/>
          </a:prstGeom>
        </p:spPr>
      </p:pic>
      <p:pic>
        <p:nvPicPr>
          <p:cNvPr id="72" name="bg object 72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9337573" y="2556470"/>
            <a:ext cx="116636" cy="418428"/>
          </a:xfrm>
          <a:prstGeom prst="rect">
            <a:avLst/>
          </a:prstGeom>
        </p:spPr>
      </p:pic>
      <p:pic>
        <p:nvPicPr>
          <p:cNvPr id="73" name="bg object 73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3849878" y="1303020"/>
            <a:ext cx="999604" cy="179234"/>
          </a:xfrm>
          <a:prstGeom prst="rect">
            <a:avLst/>
          </a:prstGeom>
        </p:spPr>
      </p:pic>
      <p:pic>
        <p:nvPicPr>
          <p:cNvPr id="74" name="bg object 74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3921175" y="677456"/>
            <a:ext cx="856538" cy="628446"/>
          </a:xfrm>
          <a:prstGeom prst="rect">
            <a:avLst/>
          </a:prstGeom>
        </p:spPr>
      </p:pic>
      <p:pic>
        <p:nvPicPr>
          <p:cNvPr id="75" name="bg object 75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3985641" y="756640"/>
            <a:ext cx="730998" cy="484162"/>
          </a:xfrm>
          <a:prstGeom prst="rect">
            <a:avLst/>
          </a:prstGeom>
        </p:spPr>
      </p:pic>
      <p:pic>
        <p:nvPicPr>
          <p:cNvPr id="76" name="bg object 76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4375505" y="853185"/>
            <a:ext cx="96431" cy="294855"/>
          </a:xfrm>
          <a:prstGeom prst="rect">
            <a:avLst/>
          </a:prstGeom>
        </p:spPr>
      </p:pic>
      <p:pic>
        <p:nvPicPr>
          <p:cNvPr id="77" name="bg object 77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4232656" y="853185"/>
            <a:ext cx="96431" cy="294855"/>
          </a:xfrm>
          <a:prstGeom prst="rect">
            <a:avLst/>
          </a:prstGeom>
        </p:spPr>
      </p:pic>
      <p:pic>
        <p:nvPicPr>
          <p:cNvPr id="78" name="bg object 78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4555706" y="853185"/>
            <a:ext cx="21729" cy="294855"/>
          </a:xfrm>
          <a:prstGeom prst="rect">
            <a:avLst/>
          </a:prstGeom>
        </p:spPr>
      </p:pic>
      <p:pic>
        <p:nvPicPr>
          <p:cNvPr id="79" name="bg object 79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4518355" y="988682"/>
            <a:ext cx="96431" cy="105778"/>
          </a:xfrm>
          <a:prstGeom prst="rect">
            <a:avLst/>
          </a:prstGeom>
        </p:spPr>
      </p:pic>
      <p:pic>
        <p:nvPicPr>
          <p:cNvPr id="80" name="bg object 80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5411838" y="619202"/>
            <a:ext cx="942568" cy="1017270"/>
          </a:xfrm>
          <a:prstGeom prst="rect">
            <a:avLst/>
          </a:prstGeom>
        </p:spPr>
      </p:pic>
      <p:pic>
        <p:nvPicPr>
          <p:cNvPr id="81" name="bg object 81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5570423" y="786475"/>
            <a:ext cx="631962" cy="693201"/>
          </a:xfrm>
          <a:prstGeom prst="rect">
            <a:avLst/>
          </a:prstGeom>
        </p:spPr>
      </p:pic>
      <p:pic>
        <p:nvPicPr>
          <p:cNvPr id="82" name="bg object 82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5678550" y="1051394"/>
            <a:ext cx="97066" cy="156476"/>
          </a:xfrm>
          <a:prstGeom prst="rect">
            <a:avLst/>
          </a:prstGeom>
        </p:spPr>
      </p:pic>
      <p:pic>
        <p:nvPicPr>
          <p:cNvPr id="83" name="bg object 83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5793397" y="1049273"/>
            <a:ext cx="123854" cy="155079"/>
          </a:xfrm>
          <a:prstGeom prst="rect">
            <a:avLst/>
          </a:prstGeom>
        </p:spPr>
      </p:pic>
      <p:pic>
        <p:nvPicPr>
          <p:cNvPr id="84" name="bg object 84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5938545" y="1049980"/>
            <a:ext cx="161737" cy="154360"/>
          </a:xfrm>
          <a:prstGeom prst="rect">
            <a:avLst/>
          </a:prstGeom>
        </p:spPr>
      </p:pic>
      <p:pic>
        <p:nvPicPr>
          <p:cNvPr id="85" name="bg object 85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5716219" y="953084"/>
            <a:ext cx="342007" cy="23849"/>
          </a:xfrm>
          <a:prstGeom prst="rect">
            <a:avLst/>
          </a:prstGeom>
        </p:spPr>
      </p:pic>
      <p:pic>
        <p:nvPicPr>
          <p:cNvPr id="86" name="bg object 86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5716219" y="1281175"/>
            <a:ext cx="342007" cy="23837"/>
          </a:xfrm>
          <a:prstGeom prst="rect">
            <a:avLst/>
          </a:prstGeom>
        </p:spPr>
      </p:pic>
      <p:pic>
        <p:nvPicPr>
          <p:cNvPr id="87" name="bg object 87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2258352" y="844715"/>
            <a:ext cx="1526082" cy="2110562"/>
          </a:xfrm>
          <a:prstGeom prst="rect">
            <a:avLst/>
          </a:prstGeom>
        </p:spPr>
      </p:pic>
      <p:pic>
        <p:nvPicPr>
          <p:cNvPr id="88" name="bg object 88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306208" y="3085985"/>
            <a:ext cx="120190" cy="1187996"/>
          </a:xfrm>
          <a:prstGeom prst="rect">
            <a:avLst/>
          </a:prstGeom>
        </p:spPr>
      </p:pic>
      <p:pic>
        <p:nvPicPr>
          <p:cNvPr id="89" name="bg object 89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898023" y="1206134"/>
            <a:ext cx="1052588" cy="710587"/>
          </a:xfrm>
          <a:prstGeom prst="rect">
            <a:avLst/>
          </a:prstGeom>
        </p:spPr>
      </p:pic>
      <p:pic>
        <p:nvPicPr>
          <p:cNvPr id="90" name="bg object 90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3259823" y="2606814"/>
            <a:ext cx="127241" cy="264947"/>
          </a:xfrm>
          <a:prstGeom prst="rect">
            <a:avLst/>
          </a:prstGeom>
        </p:spPr>
      </p:pic>
      <p:pic>
        <p:nvPicPr>
          <p:cNvPr id="91" name="bg object 91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1321701" y="1931873"/>
            <a:ext cx="860831" cy="747763"/>
          </a:xfrm>
          <a:prstGeom prst="rect">
            <a:avLst/>
          </a:prstGeom>
        </p:spPr>
      </p:pic>
      <p:pic>
        <p:nvPicPr>
          <p:cNvPr id="92" name="bg object 92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1397990" y="2179269"/>
            <a:ext cx="117119" cy="392734"/>
          </a:xfrm>
          <a:prstGeom prst="rect">
            <a:avLst/>
          </a:prstGeom>
        </p:spPr>
      </p:pic>
      <p:pic>
        <p:nvPicPr>
          <p:cNvPr id="93" name="bg object 93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1553984" y="2328710"/>
            <a:ext cx="117119" cy="243293"/>
          </a:xfrm>
          <a:prstGeom prst="rect">
            <a:avLst/>
          </a:prstGeom>
        </p:spPr>
      </p:pic>
      <p:pic>
        <p:nvPicPr>
          <p:cNvPr id="94" name="bg object 94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1710842" y="2247366"/>
            <a:ext cx="117118" cy="324637"/>
          </a:xfrm>
          <a:prstGeom prst="rect">
            <a:avLst/>
          </a:prstGeom>
        </p:spPr>
      </p:pic>
      <p:pic>
        <p:nvPicPr>
          <p:cNvPr id="95" name="bg object 95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1892503" y="2179269"/>
            <a:ext cx="201178" cy="23849"/>
          </a:xfrm>
          <a:prstGeom prst="rect">
            <a:avLst/>
          </a:prstGeom>
        </p:spPr>
      </p:pic>
      <p:pic>
        <p:nvPicPr>
          <p:cNvPr id="96" name="bg object 96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1892503" y="2269173"/>
            <a:ext cx="201178" cy="23849"/>
          </a:xfrm>
          <a:prstGeom prst="rect">
            <a:avLst/>
          </a:prstGeom>
        </p:spPr>
      </p:pic>
      <p:pic>
        <p:nvPicPr>
          <p:cNvPr id="97" name="bg object 97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1892503" y="2359075"/>
            <a:ext cx="201178" cy="23837"/>
          </a:xfrm>
          <a:prstGeom prst="rect">
            <a:avLst/>
          </a:prstGeom>
        </p:spPr>
      </p:pic>
      <p:pic>
        <p:nvPicPr>
          <p:cNvPr id="98" name="bg object 98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1892503" y="2448966"/>
            <a:ext cx="201178" cy="23849"/>
          </a:xfrm>
          <a:prstGeom prst="rect">
            <a:avLst/>
          </a:prstGeom>
        </p:spPr>
      </p:pic>
      <p:pic>
        <p:nvPicPr>
          <p:cNvPr id="99" name="bg object 99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1892503" y="2538870"/>
            <a:ext cx="201178" cy="23849"/>
          </a:xfrm>
          <a:prstGeom prst="rect">
            <a:avLst/>
          </a:prstGeom>
        </p:spPr>
      </p:pic>
      <p:pic>
        <p:nvPicPr>
          <p:cNvPr id="100" name="bg object 100"/>
          <p:cNvPicPr/>
          <p:nvPr/>
        </p:nvPicPr>
        <p:blipFill>
          <a:blip r:embed="rId85" cstate="print"/>
          <a:stretch>
            <a:fillRect/>
          </a:stretch>
        </p:blipFill>
        <p:spPr>
          <a:xfrm>
            <a:off x="272926" y="2100039"/>
            <a:ext cx="178739" cy="196070"/>
          </a:xfrm>
          <a:prstGeom prst="rect">
            <a:avLst/>
          </a:prstGeom>
        </p:spPr>
      </p:pic>
      <p:pic>
        <p:nvPicPr>
          <p:cNvPr id="101" name="bg object 101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182559" y="2293444"/>
            <a:ext cx="205765" cy="153870"/>
          </a:xfrm>
          <a:prstGeom prst="rect">
            <a:avLst/>
          </a:prstGeom>
        </p:spPr>
      </p:pic>
      <p:pic>
        <p:nvPicPr>
          <p:cNvPr id="102" name="bg object 102"/>
          <p:cNvPicPr/>
          <p:nvPr/>
        </p:nvPicPr>
        <p:blipFill>
          <a:blip r:embed="rId87" cstate="print"/>
          <a:stretch>
            <a:fillRect/>
          </a:stretch>
        </p:blipFill>
        <p:spPr>
          <a:xfrm>
            <a:off x="355834" y="2293444"/>
            <a:ext cx="205765" cy="153870"/>
          </a:xfrm>
          <a:prstGeom prst="rect">
            <a:avLst/>
          </a:prstGeom>
        </p:spPr>
      </p:pic>
      <p:pic>
        <p:nvPicPr>
          <p:cNvPr id="103" name="bg object 103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182559" y="2423464"/>
            <a:ext cx="930700" cy="535089"/>
          </a:xfrm>
          <a:prstGeom prst="rect">
            <a:avLst/>
          </a:prstGeom>
        </p:spPr>
      </p:pic>
      <p:pic>
        <p:nvPicPr>
          <p:cNvPr id="104" name="bg object 104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489369" y="2691714"/>
            <a:ext cx="181814" cy="262724"/>
          </a:xfrm>
          <a:prstGeom prst="rect">
            <a:avLst/>
          </a:prstGeom>
        </p:spPr>
      </p:pic>
      <p:pic>
        <p:nvPicPr>
          <p:cNvPr id="105" name="bg object 105"/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660316" y="2510053"/>
            <a:ext cx="181813" cy="444385"/>
          </a:xfrm>
          <a:prstGeom prst="rect">
            <a:avLst/>
          </a:prstGeom>
        </p:spPr>
      </p:pic>
      <p:pic>
        <p:nvPicPr>
          <p:cNvPr id="106" name="bg object 106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831261" y="2272258"/>
            <a:ext cx="192679" cy="682180"/>
          </a:xfrm>
          <a:prstGeom prst="rect">
            <a:avLst/>
          </a:prstGeom>
        </p:spPr>
      </p:pic>
      <p:pic>
        <p:nvPicPr>
          <p:cNvPr id="107" name="bg object 107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574843" y="2059818"/>
            <a:ext cx="278157" cy="236549"/>
          </a:xfrm>
          <a:prstGeom prst="rect">
            <a:avLst/>
          </a:prstGeom>
        </p:spPr>
      </p:pic>
      <p:pic>
        <p:nvPicPr>
          <p:cNvPr id="108" name="bg object 108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736692" y="2016310"/>
            <a:ext cx="180428" cy="144302"/>
          </a:xfrm>
          <a:prstGeom prst="rect">
            <a:avLst/>
          </a:prstGeom>
        </p:spPr>
      </p:pic>
      <p:pic>
        <p:nvPicPr>
          <p:cNvPr id="109" name="bg object 109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1506207" y="807580"/>
            <a:ext cx="198568" cy="209245"/>
          </a:xfrm>
          <a:prstGeom prst="rect">
            <a:avLst/>
          </a:prstGeom>
        </p:spPr>
      </p:pic>
      <p:pic>
        <p:nvPicPr>
          <p:cNvPr id="110" name="bg object 110"/>
          <p:cNvPicPr/>
          <p:nvPr/>
        </p:nvPicPr>
        <p:blipFill>
          <a:blip r:embed="rId95" cstate="print"/>
          <a:stretch>
            <a:fillRect/>
          </a:stretch>
        </p:blipFill>
        <p:spPr>
          <a:xfrm>
            <a:off x="2864929" y="1964131"/>
            <a:ext cx="198565" cy="209245"/>
          </a:xfrm>
          <a:prstGeom prst="rect">
            <a:avLst/>
          </a:prstGeom>
        </p:spPr>
      </p:pic>
      <p:pic>
        <p:nvPicPr>
          <p:cNvPr id="111" name="bg object 111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3973652" y="2655679"/>
            <a:ext cx="198568" cy="209250"/>
          </a:xfrm>
          <a:prstGeom prst="rect">
            <a:avLst/>
          </a:prstGeom>
        </p:spPr>
      </p:pic>
      <p:pic>
        <p:nvPicPr>
          <p:cNvPr id="112" name="bg object 112"/>
          <p:cNvPicPr/>
          <p:nvPr/>
        </p:nvPicPr>
        <p:blipFill>
          <a:blip r:embed="rId97" cstate="print"/>
          <a:stretch>
            <a:fillRect/>
          </a:stretch>
        </p:blipFill>
        <p:spPr>
          <a:xfrm>
            <a:off x="3245408" y="1794941"/>
            <a:ext cx="801356" cy="719937"/>
          </a:xfrm>
          <a:prstGeom prst="rect">
            <a:avLst/>
          </a:prstGeom>
        </p:spPr>
      </p:pic>
      <p:pic>
        <p:nvPicPr>
          <p:cNvPr id="113" name="bg object 113"/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3576866" y="1988769"/>
            <a:ext cx="464921" cy="314629"/>
          </a:xfrm>
          <a:prstGeom prst="rect">
            <a:avLst/>
          </a:prstGeom>
        </p:spPr>
      </p:pic>
      <p:pic>
        <p:nvPicPr>
          <p:cNvPr id="114" name="bg object 114"/>
          <p:cNvPicPr/>
          <p:nvPr/>
        </p:nvPicPr>
        <p:blipFill>
          <a:blip r:embed="rId99" cstate="print"/>
          <a:stretch>
            <a:fillRect/>
          </a:stretch>
        </p:blipFill>
        <p:spPr>
          <a:xfrm>
            <a:off x="3651288" y="2072500"/>
            <a:ext cx="130060" cy="142659"/>
          </a:xfrm>
          <a:prstGeom prst="rect">
            <a:avLst/>
          </a:prstGeom>
        </p:spPr>
      </p:pic>
      <p:pic>
        <p:nvPicPr>
          <p:cNvPr id="115" name="bg object 115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3335820" y="1640713"/>
            <a:ext cx="523584" cy="178066"/>
          </a:xfrm>
          <a:prstGeom prst="rect">
            <a:avLst/>
          </a:prstGeom>
        </p:spPr>
      </p:pic>
      <p:pic>
        <p:nvPicPr>
          <p:cNvPr id="116" name="bg object 116"/>
          <p:cNvPicPr/>
          <p:nvPr/>
        </p:nvPicPr>
        <p:blipFill>
          <a:blip r:embed="rId101" cstate="print"/>
          <a:stretch>
            <a:fillRect/>
          </a:stretch>
        </p:blipFill>
        <p:spPr>
          <a:xfrm>
            <a:off x="3595903" y="1686972"/>
            <a:ext cx="403656" cy="141916"/>
          </a:xfrm>
          <a:prstGeom prst="rect">
            <a:avLst/>
          </a:prstGeom>
        </p:spPr>
      </p:pic>
      <p:pic>
        <p:nvPicPr>
          <p:cNvPr id="117" name="bg object 117"/>
          <p:cNvPicPr/>
          <p:nvPr/>
        </p:nvPicPr>
        <p:blipFill>
          <a:blip r:embed="rId102" cstate="print"/>
          <a:stretch>
            <a:fillRect/>
          </a:stretch>
        </p:blipFill>
        <p:spPr>
          <a:xfrm>
            <a:off x="3357880" y="1794929"/>
            <a:ext cx="21740" cy="719950"/>
          </a:xfrm>
          <a:prstGeom prst="rect">
            <a:avLst/>
          </a:prstGeom>
        </p:spPr>
      </p:pic>
      <p:pic>
        <p:nvPicPr>
          <p:cNvPr id="118" name="bg object 118"/>
          <p:cNvPicPr/>
          <p:nvPr/>
        </p:nvPicPr>
        <p:blipFill>
          <a:blip r:embed="rId103" cstate="print"/>
          <a:stretch>
            <a:fillRect/>
          </a:stretch>
        </p:blipFill>
        <p:spPr>
          <a:xfrm>
            <a:off x="3377819" y="942822"/>
            <a:ext cx="180212" cy="197789"/>
          </a:xfrm>
          <a:prstGeom prst="rect">
            <a:avLst/>
          </a:prstGeom>
        </p:spPr>
      </p:pic>
      <p:pic>
        <p:nvPicPr>
          <p:cNvPr id="119" name="bg object 119"/>
          <p:cNvPicPr/>
          <p:nvPr/>
        </p:nvPicPr>
        <p:blipFill>
          <a:blip r:embed="rId104" cstate="print"/>
          <a:stretch>
            <a:fillRect/>
          </a:stretch>
        </p:blipFill>
        <p:spPr>
          <a:xfrm>
            <a:off x="3084322" y="1193215"/>
            <a:ext cx="180225" cy="197789"/>
          </a:xfrm>
          <a:prstGeom prst="rect">
            <a:avLst/>
          </a:prstGeom>
        </p:spPr>
      </p:pic>
      <p:pic>
        <p:nvPicPr>
          <p:cNvPr id="120" name="bg object 120"/>
          <p:cNvPicPr/>
          <p:nvPr/>
        </p:nvPicPr>
        <p:blipFill>
          <a:blip r:embed="rId105" cstate="print"/>
          <a:stretch>
            <a:fillRect/>
          </a:stretch>
        </p:blipFill>
        <p:spPr>
          <a:xfrm>
            <a:off x="247305" y="3542093"/>
            <a:ext cx="180219" cy="197789"/>
          </a:xfrm>
          <a:prstGeom prst="rect">
            <a:avLst/>
          </a:prstGeom>
        </p:spPr>
      </p:pic>
      <p:pic>
        <p:nvPicPr>
          <p:cNvPr id="121" name="bg object 121"/>
          <p:cNvPicPr/>
          <p:nvPr/>
        </p:nvPicPr>
        <p:blipFill>
          <a:blip r:embed="rId106" cstate="print"/>
          <a:stretch>
            <a:fillRect/>
          </a:stretch>
        </p:blipFill>
        <p:spPr>
          <a:xfrm>
            <a:off x="2570111" y="2428176"/>
            <a:ext cx="381467" cy="127927"/>
          </a:xfrm>
          <a:prstGeom prst="rect">
            <a:avLst/>
          </a:prstGeom>
        </p:spPr>
      </p:pic>
      <p:pic>
        <p:nvPicPr>
          <p:cNvPr id="122" name="bg object 122"/>
          <p:cNvPicPr/>
          <p:nvPr/>
        </p:nvPicPr>
        <p:blipFill>
          <a:blip r:embed="rId107" cstate="print"/>
          <a:stretch>
            <a:fillRect/>
          </a:stretch>
        </p:blipFill>
        <p:spPr>
          <a:xfrm>
            <a:off x="1678787" y="1545856"/>
            <a:ext cx="381463" cy="127927"/>
          </a:xfrm>
          <a:prstGeom prst="rect">
            <a:avLst/>
          </a:prstGeom>
        </p:spPr>
      </p:pic>
      <p:pic>
        <p:nvPicPr>
          <p:cNvPr id="123" name="bg object 123"/>
          <p:cNvPicPr/>
          <p:nvPr/>
        </p:nvPicPr>
        <p:blipFill>
          <a:blip r:embed="rId108" cstate="print"/>
          <a:stretch>
            <a:fillRect/>
          </a:stretch>
        </p:blipFill>
        <p:spPr>
          <a:xfrm>
            <a:off x="2035746" y="642010"/>
            <a:ext cx="767461" cy="885177"/>
          </a:xfrm>
          <a:prstGeom prst="rect">
            <a:avLst/>
          </a:prstGeom>
        </p:spPr>
      </p:pic>
      <p:pic>
        <p:nvPicPr>
          <p:cNvPr id="124" name="bg object 124"/>
          <p:cNvPicPr/>
          <p:nvPr/>
        </p:nvPicPr>
        <p:blipFill>
          <a:blip r:embed="rId109" cstate="print"/>
          <a:stretch>
            <a:fillRect/>
          </a:stretch>
        </p:blipFill>
        <p:spPr>
          <a:xfrm>
            <a:off x="2156002" y="642010"/>
            <a:ext cx="526948" cy="885177"/>
          </a:xfrm>
          <a:prstGeom prst="rect">
            <a:avLst/>
          </a:prstGeom>
        </p:spPr>
      </p:pic>
      <p:pic>
        <p:nvPicPr>
          <p:cNvPr id="125" name="bg object 125"/>
          <p:cNvPicPr/>
          <p:nvPr/>
        </p:nvPicPr>
        <p:blipFill>
          <a:blip r:embed="rId110" cstate="print"/>
          <a:stretch>
            <a:fillRect/>
          </a:stretch>
        </p:blipFill>
        <p:spPr>
          <a:xfrm>
            <a:off x="2289924" y="642010"/>
            <a:ext cx="259092" cy="885177"/>
          </a:xfrm>
          <a:prstGeom prst="rect">
            <a:avLst/>
          </a:prstGeom>
        </p:spPr>
      </p:pic>
      <p:pic>
        <p:nvPicPr>
          <p:cNvPr id="126" name="bg object 126"/>
          <p:cNvPicPr/>
          <p:nvPr/>
        </p:nvPicPr>
        <p:blipFill>
          <a:blip r:embed="rId111" cstate="print"/>
          <a:stretch>
            <a:fillRect/>
          </a:stretch>
        </p:blipFill>
        <p:spPr>
          <a:xfrm>
            <a:off x="2322703" y="1621370"/>
            <a:ext cx="208051" cy="169494"/>
          </a:xfrm>
          <a:prstGeom prst="rect">
            <a:avLst/>
          </a:prstGeom>
        </p:spPr>
      </p:pic>
      <p:pic>
        <p:nvPicPr>
          <p:cNvPr id="127" name="bg object 127"/>
          <p:cNvPicPr/>
          <p:nvPr/>
        </p:nvPicPr>
        <p:blipFill>
          <a:blip r:embed="rId112" cstate="print"/>
          <a:stretch>
            <a:fillRect/>
          </a:stretch>
        </p:blipFill>
        <p:spPr>
          <a:xfrm>
            <a:off x="696064" y="3403014"/>
            <a:ext cx="116629" cy="418428"/>
          </a:xfrm>
          <a:prstGeom prst="rect">
            <a:avLst/>
          </a:prstGeom>
        </p:spPr>
      </p:pic>
      <p:pic>
        <p:nvPicPr>
          <p:cNvPr id="128" name="bg object 128"/>
          <p:cNvPicPr/>
          <p:nvPr/>
        </p:nvPicPr>
        <p:blipFill>
          <a:blip r:embed="rId113" cstate="print"/>
          <a:stretch>
            <a:fillRect/>
          </a:stretch>
        </p:blipFill>
        <p:spPr>
          <a:xfrm>
            <a:off x="4089806" y="853186"/>
            <a:ext cx="96429" cy="294855"/>
          </a:xfrm>
          <a:prstGeom prst="rect">
            <a:avLst/>
          </a:prstGeom>
        </p:spPr>
      </p:pic>
      <p:pic>
        <p:nvPicPr>
          <p:cNvPr id="129" name="bg object 129"/>
          <p:cNvPicPr/>
          <p:nvPr/>
        </p:nvPicPr>
        <p:blipFill>
          <a:blip r:embed="rId114" cstate="print"/>
          <a:stretch>
            <a:fillRect/>
          </a:stretch>
        </p:blipFill>
        <p:spPr>
          <a:xfrm>
            <a:off x="302220" y="705548"/>
            <a:ext cx="823215" cy="902982"/>
          </a:xfrm>
          <a:prstGeom prst="rect">
            <a:avLst/>
          </a:prstGeom>
        </p:spPr>
      </p:pic>
      <p:pic>
        <p:nvPicPr>
          <p:cNvPr id="130" name="bg object 130"/>
          <p:cNvPicPr/>
          <p:nvPr/>
        </p:nvPicPr>
        <p:blipFill>
          <a:blip r:embed="rId115" cstate="print"/>
          <a:stretch>
            <a:fillRect/>
          </a:stretch>
        </p:blipFill>
        <p:spPr>
          <a:xfrm>
            <a:off x="388494" y="800176"/>
            <a:ext cx="650666" cy="713727"/>
          </a:xfrm>
          <a:prstGeom prst="rect">
            <a:avLst/>
          </a:prstGeom>
        </p:spPr>
      </p:pic>
      <p:pic>
        <p:nvPicPr>
          <p:cNvPr id="131" name="bg object 131"/>
          <p:cNvPicPr/>
          <p:nvPr/>
        </p:nvPicPr>
        <p:blipFill>
          <a:blip r:embed="rId116" cstate="print"/>
          <a:stretch>
            <a:fillRect/>
          </a:stretch>
        </p:blipFill>
        <p:spPr>
          <a:xfrm>
            <a:off x="469936" y="889508"/>
            <a:ext cx="487785" cy="535063"/>
          </a:xfrm>
          <a:prstGeom prst="rect">
            <a:avLst/>
          </a:prstGeom>
        </p:spPr>
      </p:pic>
      <p:pic>
        <p:nvPicPr>
          <p:cNvPr id="132" name="bg object 132"/>
          <p:cNvPicPr/>
          <p:nvPr/>
        </p:nvPicPr>
        <p:blipFill>
          <a:blip r:embed="rId117" cstate="print"/>
          <a:stretch>
            <a:fillRect/>
          </a:stretch>
        </p:blipFill>
        <p:spPr>
          <a:xfrm>
            <a:off x="657043" y="1149362"/>
            <a:ext cx="126151" cy="134137"/>
          </a:xfrm>
          <a:prstGeom prst="rect">
            <a:avLst/>
          </a:prstGeom>
        </p:spPr>
      </p:pic>
      <p:pic>
        <p:nvPicPr>
          <p:cNvPr id="133" name="bg object 133"/>
          <p:cNvPicPr/>
          <p:nvPr/>
        </p:nvPicPr>
        <p:blipFill>
          <a:blip r:embed="rId118" cstate="print"/>
          <a:stretch>
            <a:fillRect/>
          </a:stretch>
        </p:blipFill>
        <p:spPr>
          <a:xfrm>
            <a:off x="650750" y="1030592"/>
            <a:ext cx="126154" cy="138315"/>
          </a:xfrm>
          <a:prstGeom prst="rect">
            <a:avLst/>
          </a:prstGeom>
        </p:spPr>
      </p:pic>
      <p:pic>
        <p:nvPicPr>
          <p:cNvPr id="134" name="bg object 134"/>
          <p:cNvPicPr/>
          <p:nvPr/>
        </p:nvPicPr>
        <p:blipFill>
          <a:blip r:embed="rId119" cstate="print"/>
          <a:stretch>
            <a:fillRect/>
          </a:stretch>
        </p:blipFill>
        <p:spPr>
          <a:xfrm>
            <a:off x="710567" y="1262633"/>
            <a:ext cx="21737" cy="58915"/>
          </a:xfrm>
          <a:prstGeom prst="rect">
            <a:avLst/>
          </a:prstGeom>
        </p:spPr>
      </p:pic>
      <p:pic>
        <p:nvPicPr>
          <p:cNvPr id="135" name="bg object 135"/>
          <p:cNvPicPr/>
          <p:nvPr/>
        </p:nvPicPr>
        <p:blipFill>
          <a:blip r:embed="rId120" cstate="print"/>
          <a:stretch>
            <a:fillRect/>
          </a:stretch>
        </p:blipFill>
        <p:spPr>
          <a:xfrm>
            <a:off x="702957" y="607923"/>
            <a:ext cx="21737" cy="305435"/>
          </a:xfrm>
          <a:prstGeom prst="rect">
            <a:avLst/>
          </a:prstGeom>
        </p:spPr>
      </p:pic>
      <p:pic>
        <p:nvPicPr>
          <p:cNvPr id="136" name="bg object 136"/>
          <p:cNvPicPr/>
          <p:nvPr/>
        </p:nvPicPr>
        <p:blipFill>
          <a:blip r:embed="rId121" cstate="print"/>
          <a:stretch>
            <a:fillRect/>
          </a:stretch>
        </p:blipFill>
        <p:spPr>
          <a:xfrm>
            <a:off x="702957" y="1410893"/>
            <a:ext cx="21737" cy="288556"/>
          </a:xfrm>
          <a:prstGeom prst="rect">
            <a:avLst/>
          </a:prstGeom>
        </p:spPr>
      </p:pic>
      <p:pic>
        <p:nvPicPr>
          <p:cNvPr id="137" name="bg object 137"/>
          <p:cNvPicPr/>
          <p:nvPr/>
        </p:nvPicPr>
        <p:blipFill>
          <a:blip r:embed="rId122" cstate="print"/>
          <a:stretch>
            <a:fillRect/>
          </a:stretch>
        </p:blipFill>
        <p:spPr>
          <a:xfrm>
            <a:off x="940619" y="1141768"/>
            <a:ext cx="270748" cy="23837"/>
          </a:xfrm>
          <a:prstGeom prst="rect">
            <a:avLst/>
          </a:prstGeom>
        </p:spPr>
      </p:pic>
      <p:pic>
        <p:nvPicPr>
          <p:cNvPr id="138" name="bg object 138"/>
          <p:cNvPicPr/>
          <p:nvPr/>
        </p:nvPicPr>
        <p:blipFill>
          <a:blip r:embed="rId123" cstate="print"/>
          <a:stretch>
            <a:fillRect/>
          </a:stretch>
        </p:blipFill>
        <p:spPr>
          <a:xfrm>
            <a:off x="216284" y="1141768"/>
            <a:ext cx="270748" cy="23837"/>
          </a:xfrm>
          <a:prstGeom prst="rect">
            <a:avLst/>
          </a:prstGeom>
        </p:spPr>
      </p:pic>
      <p:pic>
        <p:nvPicPr>
          <p:cNvPr id="139" name="bg object 139"/>
          <p:cNvPicPr/>
          <p:nvPr/>
        </p:nvPicPr>
        <p:blipFill>
          <a:blip r:embed="rId124" cstate="print"/>
          <a:stretch>
            <a:fillRect/>
          </a:stretch>
        </p:blipFill>
        <p:spPr>
          <a:xfrm>
            <a:off x="2381300" y="4362361"/>
            <a:ext cx="73050" cy="150139"/>
          </a:xfrm>
          <a:prstGeom prst="rect">
            <a:avLst/>
          </a:prstGeom>
        </p:spPr>
      </p:pic>
      <p:pic>
        <p:nvPicPr>
          <p:cNvPr id="140" name="bg object 140"/>
          <p:cNvPicPr/>
          <p:nvPr/>
        </p:nvPicPr>
        <p:blipFill>
          <a:blip r:embed="rId125" cstate="print"/>
          <a:stretch>
            <a:fillRect/>
          </a:stretch>
        </p:blipFill>
        <p:spPr>
          <a:xfrm>
            <a:off x="3165894" y="5566219"/>
            <a:ext cx="2999324" cy="732067"/>
          </a:xfrm>
          <a:prstGeom prst="rect">
            <a:avLst/>
          </a:prstGeom>
        </p:spPr>
      </p:pic>
      <p:pic>
        <p:nvPicPr>
          <p:cNvPr id="141" name="bg object 141"/>
          <p:cNvPicPr/>
          <p:nvPr/>
        </p:nvPicPr>
        <p:blipFill>
          <a:blip r:embed="rId126" cstate="print"/>
          <a:stretch>
            <a:fillRect/>
          </a:stretch>
        </p:blipFill>
        <p:spPr>
          <a:xfrm>
            <a:off x="7194460" y="4367301"/>
            <a:ext cx="274243" cy="560222"/>
          </a:xfrm>
          <a:prstGeom prst="rect">
            <a:avLst/>
          </a:prstGeom>
        </p:spPr>
      </p:pic>
      <p:pic>
        <p:nvPicPr>
          <p:cNvPr id="142" name="bg object 142"/>
          <p:cNvPicPr/>
          <p:nvPr/>
        </p:nvPicPr>
        <p:blipFill>
          <a:blip r:embed="rId127" cstate="print"/>
          <a:stretch>
            <a:fillRect/>
          </a:stretch>
        </p:blipFill>
        <p:spPr>
          <a:xfrm>
            <a:off x="7458557" y="5406021"/>
            <a:ext cx="1074674" cy="325916"/>
          </a:xfrm>
          <a:prstGeom prst="rect">
            <a:avLst/>
          </a:prstGeom>
        </p:spPr>
      </p:pic>
      <p:pic>
        <p:nvPicPr>
          <p:cNvPr id="143" name="bg object 143"/>
          <p:cNvPicPr/>
          <p:nvPr/>
        </p:nvPicPr>
        <p:blipFill>
          <a:blip r:embed="rId128" cstate="print"/>
          <a:stretch>
            <a:fillRect/>
          </a:stretch>
        </p:blipFill>
        <p:spPr>
          <a:xfrm>
            <a:off x="1987372" y="5638484"/>
            <a:ext cx="530847" cy="93452"/>
          </a:xfrm>
          <a:prstGeom prst="rect">
            <a:avLst/>
          </a:prstGeom>
        </p:spPr>
      </p:pic>
      <p:pic>
        <p:nvPicPr>
          <p:cNvPr id="144" name="bg object 144"/>
          <p:cNvPicPr/>
          <p:nvPr/>
        </p:nvPicPr>
        <p:blipFill>
          <a:blip r:embed="rId129" cstate="print"/>
          <a:stretch>
            <a:fillRect/>
          </a:stretch>
        </p:blipFill>
        <p:spPr>
          <a:xfrm>
            <a:off x="911713" y="4957064"/>
            <a:ext cx="344606" cy="331952"/>
          </a:xfrm>
          <a:prstGeom prst="rect">
            <a:avLst/>
          </a:prstGeom>
        </p:spPr>
      </p:pic>
      <p:pic>
        <p:nvPicPr>
          <p:cNvPr id="145" name="bg object 145"/>
          <p:cNvPicPr/>
          <p:nvPr/>
        </p:nvPicPr>
        <p:blipFill>
          <a:blip r:embed="rId130" cstate="print"/>
          <a:stretch>
            <a:fillRect/>
          </a:stretch>
        </p:blipFill>
        <p:spPr>
          <a:xfrm>
            <a:off x="3391992" y="4284878"/>
            <a:ext cx="308482" cy="421030"/>
          </a:xfrm>
          <a:prstGeom prst="rect">
            <a:avLst/>
          </a:prstGeom>
        </p:spPr>
      </p:pic>
      <p:pic>
        <p:nvPicPr>
          <p:cNvPr id="146" name="bg object 146"/>
          <p:cNvPicPr/>
          <p:nvPr/>
        </p:nvPicPr>
        <p:blipFill>
          <a:blip r:embed="rId131" cstate="print"/>
          <a:stretch>
            <a:fillRect/>
          </a:stretch>
        </p:blipFill>
        <p:spPr>
          <a:xfrm>
            <a:off x="4766906" y="5224526"/>
            <a:ext cx="339966" cy="33667"/>
          </a:xfrm>
          <a:prstGeom prst="rect">
            <a:avLst/>
          </a:prstGeom>
        </p:spPr>
      </p:pic>
      <p:pic>
        <p:nvPicPr>
          <p:cNvPr id="147" name="bg object 147"/>
          <p:cNvPicPr/>
          <p:nvPr/>
        </p:nvPicPr>
        <p:blipFill>
          <a:blip r:embed="rId132" cstate="print"/>
          <a:stretch>
            <a:fillRect/>
          </a:stretch>
        </p:blipFill>
        <p:spPr>
          <a:xfrm>
            <a:off x="5998197" y="4417237"/>
            <a:ext cx="382562" cy="435914"/>
          </a:xfrm>
          <a:prstGeom prst="rect">
            <a:avLst/>
          </a:prstGeom>
        </p:spPr>
      </p:pic>
      <p:pic>
        <p:nvPicPr>
          <p:cNvPr id="148" name="bg object 148"/>
          <p:cNvPicPr/>
          <p:nvPr/>
        </p:nvPicPr>
        <p:blipFill>
          <a:blip r:embed="rId133" cstate="print"/>
          <a:stretch>
            <a:fillRect/>
          </a:stretch>
        </p:blipFill>
        <p:spPr>
          <a:xfrm>
            <a:off x="786999" y="5312021"/>
            <a:ext cx="155815" cy="170924"/>
          </a:xfrm>
          <a:prstGeom prst="rect">
            <a:avLst/>
          </a:prstGeom>
        </p:spPr>
      </p:pic>
      <p:pic>
        <p:nvPicPr>
          <p:cNvPr id="149" name="bg object 149"/>
          <p:cNvPicPr/>
          <p:nvPr/>
        </p:nvPicPr>
        <p:blipFill>
          <a:blip r:embed="rId134" cstate="print"/>
          <a:stretch>
            <a:fillRect/>
          </a:stretch>
        </p:blipFill>
        <p:spPr>
          <a:xfrm>
            <a:off x="8537181" y="5729332"/>
            <a:ext cx="155818" cy="170924"/>
          </a:xfrm>
          <a:prstGeom prst="rect">
            <a:avLst/>
          </a:prstGeom>
        </p:spPr>
      </p:pic>
      <p:pic>
        <p:nvPicPr>
          <p:cNvPr id="150" name="bg object 150"/>
          <p:cNvPicPr/>
          <p:nvPr/>
        </p:nvPicPr>
        <p:blipFill>
          <a:blip r:embed="rId135" cstate="print"/>
          <a:stretch>
            <a:fillRect/>
          </a:stretch>
        </p:blipFill>
        <p:spPr>
          <a:xfrm>
            <a:off x="2873997" y="5681638"/>
            <a:ext cx="155818" cy="170924"/>
          </a:xfrm>
          <a:prstGeom prst="rect">
            <a:avLst/>
          </a:prstGeom>
        </p:spPr>
      </p:pic>
      <p:pic>
        <p:nvPicPr>
          <p:cNvPr id="151" name="bg object 151"/>
          <p:cNvPicPr/>
          <p:nvPr/>
        </p:nvPicPr>
        <p:blipFill>
          <a:blip r:embed="rId136" cstate="print"/>
          <a:stretch>
            <a:fillRect/>
          </a:stretch>
        </p:blipFill>
        <p:spPr>
          <a:xfrm>
            <a:off x="1299679" y="5973836"/>
            <a:ext cx="198568" cy="209246"/>
          </a:xfrm>
          <a:prstGeom prst="rect">
            <a:avLst/>
          </a:prstGeom>
        </p:spPr>
      </p:pic>
      <p:pic>
        <p:nvPicPr>
          <p:cNvPr id="152" name="bg object 152"/>
          <p:cNvPicPr/>
          <p:nvPr/>
        </p:nvPicPr>
        <p:blipFill>
          <a:blip r:embed="rId137" cstate="print"/>
          <a:stretch>
            <a:fillRect/>
          </a:stretch>
        </p:blipFill>
        <p:spPr>
          <a:xfrm>
            <a:off x="9756406" y="3952722"/>
            <a:ext cx="198568" cy="209245"/>
          </a:xfrm>
          <a:prstGeom prst="rect">
            <a:avLst/>
          </a:prstGeom>
        </p:spPr>
      </p:pic>
      <p:pic>
        <p:nvPicPr>
          <p:cNvPr id="153" name="bg object 153"/>
          <p:cNvPicPr/>
          <p:nvPr/>
        </p:nvPicPr>
        <p:blipFill>
          <a:blip r:embed="rId138" cstate="print"/>
          <a:stretch>
            <a:fillRect/>
          </a:stretch>
        </p:blipFill>
        <p:spPr>
          <a:xfrm>
            <a:off x="8598382" y="4422369"/>
            <a:ext cx="728129" cy="466037"/>
          </a:xfrm>
          <a:prstGeom prst="rect">
            <a:avLst/>
          </a:prstGeom>
        </p:spPr>
      </p:pic>
      <p:pic>
        <p:nvPicPr>
          <p:cNvPr id="154" name="bg object 154"/>
          <p:cNvPicPr/>
          <p:nvPr/>
        </p:nvPicPr>
        <p:blipFill>
          <a:blip r:embed="rId139" cstate="print"/>
          <a:stretch>
            <a:fillRect/>
          </a:stretch>
        </p:blipFill>
        <p:spPr>
          <a:xfrm>
            <a:off x="8851175" y="4489211"/>
            <a:ext cx="232102" cy="177886"/>
          </a:xfrm>
          <a:prstGeom prst="rect">
            <a:avLst/>
          </a:prstGeom>
        </p:spPr>
      </p:pic>
      <p:pic>
        <p:nvPicPr>
          <p:cNvPr id="155" name="bg object 155"/>
          <p:cNvPicPr/>
          <p:nvPr/>
        </p:nvPicPr>
        <p:blipFill>
          <a:blip r:embed="rId140" cstate="print"/>
          <a:stretch>
            <a:fillRect/>
          </a:stretch>
        </p:blipFill>
        <p:spPr>
          <a:xfrm>
            <a:off x="8611920" y="4435449"/>
            <a:ext cx="101003" cy="110794"/>
          </a:xfrm>
          <a:prstGeom prst="rect">
            <a:avLst/>
          </a:prstGeom>
        </p:spPr>
      </p:pic>
      <p:pic>
        <p:nvPicPr>
          <p:cNvPr id="156" name="bg object 156"/>
          <p:cNvPicPr/>
          <p:nvPr/>
        </p:nvPicPr>
        <p:blipFill>
          <a:blip r:embed="rId141" cstate="print"/>
          <a:stretch>
            <a:fillRect/>
          </a:stretch>
        </p:blipFill>
        <p:spPr>
          <a:xfrm>
            <a:off x="9225521" y="4435449"/>
            <a:ext cx="100990" cy="110794"/>
          </a:xfrm>
          <a:prstGeom prst="rect">
            <a:avLst/>
          </a:prstGeom>
        </p:spPr>
      </p:pic>
      <p:pic>
        <p:nvPicPr>
          <p:cNvPr id="157" name="bg object 157"/>
          <p:cNvPicPr/>
          <p:nvPr/>
        </p:nvPicPr>
        <p:blipFill>
          <a:blip r:embed="rId142" cstate="print"/>
          <a:stretch>
            <a:fillRect/>
          </a:stretch>
        </p:blipFill>
        <p:spPr>
          <a:xfrm>
            <a:off x="8611920" y="4777613"/>
            <a:ext cx="101003" cy="110794"/>
          </a:xfrm>
          <a:prstGeom prst="rect">
            <a:avLst/>
          </a:prstGeom>
        </p:spPr>
      </p:pic>
      <p:pic>
        <p:nvPicPr>
          <p:cNvPr id="158" name="bg object 158"/>
          <p:cNvPicPr/>
          <p:nvPr/>
        </p:nvPicPr>
        <p:blipFill>
          <a:blip r:embed="rId143" cstate="print"/>
          <a:stretch>
            <a:fillRect/>
          </a:stretch>
        </p:blipFill>
        <p:spPr>
          <a:xfrm>
            <a:off x="9129953" y="4601146"/>
            <a:ext cx="98475" cy="65951"/>
          </a:xfrm>
          <a:prstGeom prst="rect">
            <a:avLst/>
          </a:prstGeom>
        </p:spPr>
      </p:pic>
      <p:pic>
        <p:nvPicPr>
          <p:cNvPr id="159" name="bg object 159"/>
          <p:cNvPicPr/>
          <p:nvPr/>
        </p:nvPicPr>
        <p:blipFill>
          <a:blip r:embed="rId144" cstate="print"/>
          <a:stretch>
            <a:fillRect/>
          </a:stretch>
        </p:blipFill>
        <p:spPr>
          <a:xfrm>
            <a:off x="8776753" y="4643907"/>
            <a:ext cx="728116" cy="466026"/>
          </a:xfrm>
          <a:prstGeom prst="rect">
            <a:avLst/>
          </a:prstGeom>
        </p:spPr>
      </p:pic>
      <p:pic>
        <p:nvPicPr>
          <p:cNvPr id="160" name="bg object 160"/>
          <p:cNvPicPr/>
          <p:nvPr/>
        </p:nvPicPr>
        <p:blipFill>
          <a:blip r:embed="rId145" cstate="print"/>
          <a:stretch>
            <a:fillRect/>
          </a:stretch>
        </p:blipFill>
        <p:spPr>
          <a:xfrm>
            <a:off x="9029534" y="4710760"/>
            <a:ext cx="232105" cy="331889"/>
          </a:xfrm>
          <a:prstGeom prst="rect">
            <a:avLst/>
          </a:prstGeom>
        </p:spPr>
      </p:pic>
      <p:pic>
        <p:nvPicPr>
          <p:cNvPr id="161" name="bg object 161"/>
          <p:cNvPicPr/>
          <p:nvPr/>
        </p:nvPicPr>
        <p:blipFill>
          <a:blip r:embed="rId146" cstate="print"/>
          <a:stretch>
            <a:fillRect/>
          </a:stretch>
        </p:blipFill>
        <p:spPr>
          <a:xfrm>
            <a:off x="8790292" y="4656988"/>
            <a:ext cx="101003" cy="110782"/>
          </a:xfrm>
          <a:prstGeom prst="rect">
            <a:avLst/>
          </a:prstGeom>
        </p:spPr>
      </p:pic>
      <p:pic>
        <p:nvPicPr>
          <p:cNvPr id="162" name="bg object 162"/>
          <p:cNvPicPr/>
          <p:nvPr/>
        </p:nvPicPr>
        <p:blipFill>
          <a:blip r:embed="rId147" cstate="print"/>
          <a:stretch>
            <a:fillRect/>
          </a:stretch>
        </p:blipFill>
        <p:spPr>
          <a:xfrm>
            <a:off x="9403879" y="4656988"/>
            <a:ext cx="100990" cy="110782"/>
          </a:xfrm>
          <a:prstGeom prst="rect">
            <a:avLst/>
          </a:prstGeom>
        </p:spPr>
      </p:pic>
      <p:pic>
        <p:nvPicPr>
          <p:cNvPr id="163" name="bg object 163"/>
          <p:cNvPicPr/>
          <p:nvPr/>
        </p:nvPicPr>
        <p:blipFill>
          <a:blip r:embed="rId148" cstate="print"/>
          <a:stretch>
            <a:fillRect/>
          </a:stretch>
        </p:blipFill>
        <p:spPr>
          <a:xfrm>
            <a:off x="8790292" y="4999139"/>
            <a:ext cx="101003" cy="110794"/>
          </a:xfrm>
          <a:prstGeom prst="rect">
            <a:avLst/>
          </a:prstGeom>
        </p:spPr>
      </p:pic>
      <p:pic>
        <p:nvPicPr>
          <p:cNvPr id="164" name="bg object 164"/>
          <p:cNvPicPr/>
          <p:nvPr/>
        </p:nvPicPr>
        <p:blipFill>
          <a:blip r:embed="rId149" cstate="print"/>
          <a:stretch>
            <a:fillRect/>
          </a:stretch>
        </p:blipFill>
        <p:spPr>
          <a:xfrm>
            <a:off x="9403879" y="4999139"/>
            <a:ext cx="100990" cy="110794"/>
          </a:xfrm>
          <a:prstGeom prst="rect">
            <a:avLst/>
          </a:prstGeom>
        </p:spPr>
      </p:pic>
      <p:pic>
        <p:nvPicPr>
          <p:cNvPr id="165" name="bg object 165"/>
          <p:cNvPicPr/>
          <p:nvPr/>
        </p:nvPicPr>
        <p:blipFill>
          <a:blip r:embed="rId150" cstate="print"/>
          <a:stretch>
            <a:fillRect/>
          </a:stretch>
        </p:blipFill>
        <p:spPr>
          <a:xfrm>
            <a:off x="9308312" y="4822685"/>
            <a:ext cx="98488" cy="108038"/>
          </a:xfrm>
          <a:prstGeom prst="rect">
            <a:avLst/>
          </a:prstGeom>
        </p:spPr>
      </p:pic>
      <p:pic>
        <p:nvPicPr>
          <p:cNvPr id="166" name="bg object 166"/>
          <p:cNvPicPr/>
          <p:nvPr/>
        </p:nvPicPr>
        <p:blipFill>
          <a:blip r:embed="rId151" cstate="print"/>
          <a:stretch>
            <a:fillRect/>
          </a:stretch>
        </p:blipFill>
        <p:spPr>
          <a:xfrm>
            <a:off x="8413559" y="4744758"/>
            <a:ext cx="503186" cy="551954"/>
          </a:xfrm>
          <a:prstGeom prst="rect">
            <a:avLst/>
          </a:prstGeom>
        </p:spPr>
      </p:pic>
      <p:pic>
        <p:nvPicPr>
          <p:cNvPr id="167" name="bg object 167"/>
          <p:cNvPicPr/>
          <p:nvPr/>
        </p:nvPicPr>
        <p:blipFill>
          <a:blip r:embed="rId152" cstate="print"/>
          <a:stretch>
            <a:fillRect/>
          </a:stretch>
        </p:blipFill>
        <p:spPr>
          <a:xfrm>
            <a:off x="8600350" y="4890503"/>
            <a:ext cx="136102" cy="299770"/>
          </a:xfrm>
          <a:prstGeom prst="rect">
            <a:avLst/>
          </a:prstGeom>
        </p:spPr>
      </p:pic>
      <p:pic>
        <p:nvPicPr>
          <p:cNvPr id="168" name="bg object 168"/>
          <p:cNvPicPr/>
          <p:nvPr/>
        </p:nvPicPr>
        <p:blipFill>
          <a:blip r:embed="rId153" cstate="print"/>
          <a:stretch>
            <a:fillRect/>
          </a:stretch>
        </p:blipFill>
        <p:spPr>
          <a:xfrm>
            <a:off x="1452471" y="5082717"/>
            <a:ext cx="457929" cy="271995"/>
          </a:xfrm>
          <a:prstGeom prst="rect">
            <a:avLst/>
          </a:prstGeom>
        </p:spPr>
      </p:pic>
      <p:pic>
        <p:nvPicPr>
          <p:cNvPr id="169" name="bg object 169"/>
          <p:cNvPicPr/>
          <p:nvPr/>
        </p:nvPicPr>
        <p:blipFill>
          <a:blip r:embed="rId154" cstate="print"/>
          <a:stretch>
            <a:fillRect/>
          </a:stretch>
        </p:blipFill>
        <p:spPr>
          <a:xfrm>
            <a:off x="1365796" y="4973078"/>
            <a:ext cx="637476" cy="500888"/>
          </a:xfrm>
          <a:prstGeom prst="rect">
            <a:avLst/>
          </a:prstGeom>
        </p:spPr>
      </p:pic>
      <p:pic>
        <p:nvPicPr>
          <p:cNvPr id="170" name="bg object 170"/>
          <p:cNvPicPr/>
          <p:nvPr/>
        </p:nvPicPr>
        <p:blipFill>
          <a:blip r:embed="rId155" cstate="print"/>
          <a:stretch>
            <a:fillRect/>
          </a:stretch>
        </p:blipFill>
        <p:spPr>
          <a:xfrm>
            <a:off x="1442097" y="5457586"/>
            <a:ext cx="173545" cy="306579"/>
          </a:xfrm>
          <a:prstGeom prst="rect">
            <a:avLst/>
          </a:prstGeom>
        </p:spPr>
      </p:pic>
      <p:pic>
        <p:nvPicPr>
          <p:cNvPr id="171" name="bg object 171"/>
          <p:cNvPicPr/>
          <p:nvPr/>
        </p:nvPicPr>
        <p:blipFill>
          <a:blip r:embed="rId156" cstate="print"/>
          <a:stretch>
            <a:fillRect/>
          </a:stretch>
        </p:blipFill>
        <p:spPr>
          <a:xfrm>
            <a:off x="1776476" y="5458899"/>
            <a:ext cx="170182" cy="308686"/>
          </a:xfrm>
          <a:prstGeom prst="rect">
            <a:avLst/>
          </a:prstGeom>
        </p:spPr>
      </p:pic>
      <p:pic>
        <p:nvPicPr>
          <p:cNvPr id="172" name="bg object 172"/>
          <p:cNvPicPr/>
          <p:nvPr/>
        </p:nvPicPr>
        <p:blipFill>
          <a:blip r:embed="rId157" cstate="print"/>
          <a:stretch>
            <a:fillRect/>
          </a:stretch>
        </p:blipFill>
        <p:spPr>
          <a:xfrm>
            <a:off x="1681937" y="5458256"/>
            <a:ext cx="24002" cy="421911"/>
          </a:xfrm>
          <a:prstGeom prst="rect">
            <a:avLst/>
          </a:prstGeom>
        </p:spPr>
      </p:pic>
      <p:pic>
        <p:nvPicPr>
          <p:cNvPr id="173" name="bg object 173"/>
          <p:cNvPicPr/>
          <p:nvPr/>
        </p:nvPicPr>
        <p:blipFill>
          <a:blip r:embed="rId158" cstate="print"/>
          <a:stretch>
            <a:fillRect/>
          </a:stretch>
        </p:blipFill>
        <p:spPr>
          <a:xfrm>
            <a:off x="1517865" y="5621882"/>
            <a:ext cx="364535" cy="146574"/>
          </a:xfrm>
          <a:prstGeom prst="rect">
            <a:avLst/>
          </a:prstGeom>
        </p:spPr>
      </p:pic>
      <p:pic>
        <p:nvPicPr>
          <p:cNvPr id="174" name="bg object 174"/>
          <p:cNvPicPr/>
          <p:nvPr/>
        </p:nvPicPr>
        <p:blipFill>
          <a:blip r:embed="rId159" cstate="print"/>
          <a:stretch>
            <a:fillRect/>
          </a:stretch>
        </p:blipFill>
        <p:spPr>
          <a:xfrm>
            <a:off x="1307033" y="4807839"/>
            <a:ext cx="750760" cy="173329"/>
          </a:xfrm>
          <a:prstGeom prst="rect">
            <a:avLst/>
          </a:prstGeom>
        </p:spPr>
      </p:pic>
      <p:pic>
        <p:nvPicPr>
          <p:cNvPr id="175" name="bg object 175"/>
          <p:cNvPicPr/>
          <p:nvPr/>
        </p:nvPicPr>
        <p:blipFill>
          <a:blip r:embed="rId160" cstate="print"/>
          <a:stretch>
            <a:fillRect/>
          </a:stretch>
        </p:blipFill>
        <p:spPr>
          <a:xfrm>
            <a:off x="3907104" y="5650948"/>
            <a:ext cx="381467" cy="127929"/>
          </a:xfrm>
          <a:prstGeom prst="rect">
            <a:avLst/>
          </a:prstGeom>
        </p:spPr>
      </p:pic>
      <p:pic>
        <p:nvPicPr>
          <p:cNvPr id="176" name="bg object 176"/>
          <p:cNvPicPr/>
          <p:nvPr/>
        </p:nvPicPr>
        <p:blipFill>
          <a:blip r:embed="rId161" cstate="print"/>
          <a:stretch>
            <a:fillRect/>
          </a:stretch>
        </p:blipFill>
        <p:spPr>
          <a:xfrm>
            <a:off x="450500" y="5734414"/>
            <a:ext cx="381459" cy="127925"/>
          </a:xfrm>
          <a:prstGeom prst="rect">
            <a:avLst/>
          </a:prstGeom>
        </p:spPr>
      </p:pic>
      <p:pic>
        <p:nvPicPr>
          <p:cNvPr id="177" name="bg object 177"/>
          <p:cNvPicPr/>
          <p:nvPr/>
        </p:nvPicPr>
        <p:blipFill>
          <a:blip r:embed="rId162" cstate="print"/>
          <a:stretch>
            <a:fillRect/>
          </a:stretch>
        </p:blipFill>
        <p:spPr>
          <a:xfrm>
            <a:off x="9124619" y="5734414"/>
            <a:ext cx="381467" cy="127925"/>
          </a:xfrm>
          <a:prstGeom prst="rect">
            <a:avLst/>
          </a:prstGeom>
        </p:spPr>
      </p:pic>
      <p:pic>
        <p:nvPicPr>
          <p:cNvPr id="178" name="bg object 178"/>
          <p:cNvPicPr/>
          <p:nvPr/>
        </p:nvPicPr>
        <p:blipFill>
          <a:blip r:embed="rId163" cstate="print"/>
          <a:stretch>
            <a:fillRect/>
          </a:stretch>
        </p:blipFill>
        <p:spPr>
          <a:xfrm>
            <a:off x="1472260" y="4387088"/>
            <a:ext cx="381467" cy="127927"/>
          </a:xfrm>
          <a:prstGeom prst="rect">
            <a:avLst/>
          </a:prstGeom>
        </p:spPr>
      </p:pic>
      <p:pic>
        <p:nvPicPr>
          <p:cNvPr id="179" name="bg object 179"/>
          <p:cNvPicPr/>
          <p:nvPr/>
        </p:nvPicPr>
        <p:blipFill>
          <a:blip r:embed="rId164" cstate="print"/>
          <a:stretch>
            <a:fillRect/>
          </a:stretch>
        </p:blipFill>
        <p:spPr>
          <a:xfrm>
            <a:off x="6591948" y="4542091"/>
            <a:ext cx="381469" cy="127927"/>
          </a:xfrm>
          <a:prstGeom prst="rect">
            <a:avLst/>
          </a:prstGeom>
        </p:spPr>
      </p:pic>
      <p:pic>
        <p:nvPicPr>
          <p:cNvPr id="180" name="bg object 180"/>
          <p:cNvPicPr/>
          <p:nvPr/>
        </p:nvPicPr>
        <p:blipFill>
          <a:blip r:embed="rId165" cstate="print"/>
          <a:stretch>
            <a:fillRect/>
          </a:stretch>
        </p:blipFill>
        <p:spPr>
          <a:xfrm>
            <a:off x="7796491" y="4513637"/>
            <a:ext cx="80913" cy="129305"/>
          </a:xfrm>
          <a:prstGeom prst="rect">
            <a:avLst/>
          </a:prstGeom>
        </p:spPr>
      </p:pic>
      <p:pic>
        <p:nvPicPr>
          <p:cNvPr id="181" name="bg object 181"/>
          <p:cNvPicPr/>
          <p:nvPr/>
        </p:nvPicPr>
        <p:blipFill>
          <a:blip r:embed="rId166" cstate="print"/>
          <a:stretch>
            <a:fillRect/>
          </a:stretch>
        </p:blipFill>
        <p:spPr>
          <a:xfrm>
            <a:off x="7801838" y="5320031"/>
            <a:ext cx="80927" cy="129297"/>
          </a:xfrm>
          <a:prstGeom prst="rect">
            <a:avLst/>
          </a:prstGeom>
        </p:spPr>
      </p:pic>
      <p:pic>
        <p:nvPicPr>
          <p:cNvPr id="182" name="bg object 182"/>
          <p:cNvPicPr/>
          <p:nvPr/>
        </p:nvPicPr>
        <p:blipFill>
          <a:blip r:embed="rId167" cstate="print"/>
          <a:stretch>
            <a:fillRect/>
          </a:stretch>
        </p:blipFill>
        <p:spPr>
          <a:xfrm>
            <a:off x="7406296" y="4940102"/>
            <a:ext cx="117878" cy="88754"/>
          </a:xfrm>
          <a:prstGeom prst="rect">
            <a:avLst/>
          </a:prstGeom>
        </p:spPr>
      </p:pic>
      <p:pic>
        <p:nvPicPr>
          <p:cNvPr id="183" name="bg object 183"/>
          <p:cNvPicPr/>
          <p:nvPr/>
        </p:nvPicPr>
        <p:blipFill>
          <a:blip r:embed="rId168" cstate="print"/>
          <a:stretch>
            <a:fillRect/>
          </a:stretch>
        </p:blipFill>
        <p:spPr>
          <a:xfrm>
            <a:off x="8141449" y="4934238"/>
            <a:ext cx="117882" cy="88750"/>
          </a:xfrm>
          <a:prstGeom prst="rect">
            <a:avLst/>
          </a:prstGeom>
        </p:spPr>
      </p:pic>
      <p:pic>
        <p:nvPicPr>
          <p:cNvPr id="184" name="bg object 184"/>
          <p:cNvPicPr/>
          <p:nvPr/>
        </p:nvPicPr>
        <p:blipFill>
          <a:blip r:embed="rId169" cstate="print"/>
          <a:stretch>
            <a:fillRect/>
          </a:stretch>
        </p:blipFill>
        <p:spPr>
          <a:xfrm>
            <a:off x="7822412" y="4566704"/>
            <a:ext cx="370159" cy="289788"/>
          </a:xfrm>
          <a:prstGeom prst="rect">
            <a:avLst/>
          </a:prstGeom>
        </p:spPr>
      </p:pic>
      <p:pic>
        <p:nvPicPr>
          <p:cNvPr id="185" name="bg object 185"/>
          <p:cNvPicPr/>
          <p:nvPr/>
        </p:nvPicPr>
        <p:blipFill>
          <a:blip r:embed="rId170" cstate="print"/>
          <a:stretch>
            <a:fillRect/>
          </a:stretch>
        </p:blipFill>
        <p:spPr>
          <a:xfrm>
            <a:off x="7457952" y="4585559"/>
            <a:ext cx="277461" cy="411001"/>
          </a:xfrm>
          <a:prstGeom prst="rect">
            <a:avLst/>
          </a:prstGeom>
        </p:spPr>
      </p:pic>
      <p:pic>
        <p:nvPicPr>
          <p:cNvPr id="186" name="bg object 186"/>
          <p:cNvPicPr/>
          <p:nvPr/>
        </p:nvPicPr>
        <p:blipFill>
          <a:blip r:embed="rId171" cstate="print"/>
          <a:stretch>
            <a:fillRect/>
          </a:stretch>
        </p:blipFill>
        <p:spPr>
          <a:xfrm>
            <a:off x="7479677" y="5106596"/>
            <a:ext cx="370166" cy="289735"/>
          </a:xfrm>
          <a:prstGeom prst="rect">
            <a:avLst/>
          </a:prstGeom>
        </p:spPr>
      </p:pic>
      <p:pic>
        <p:nvPicPr>
          <p:cNvPr id="187" name="bg object 187"/>
          <p:cNvPicPr/>
          <p:nvPr/>
        </p:nvPicPr>
        <p:blipFill>
          <a:blip r:embed="rId172" cstate="print"/>
          <a:stretch>
            <a:fillRect/>
          </a:stretch>
        </p:blipFill>
        <p:spPr>
          <a:xfrm>
            <a:off x="7937169" y="4966474"/>
            <a:ext cx="277121" cy="410883"/>
          </a:xfrm>
          <a:prstGeom prst="rect">
            <a:avLst/>
          </a:prstGeom>
        </p:spPr>
      </p:pic>
      <p:pic>
        <p:nvPicPr>
          <p:cNvPr id="188" name="bg object 188"/>
          <p:cNvPicPr/>
          <p:nvPr/>
        </p:nvPicPr>
        <p:blipFill>
          <a:blip r:embed="rId173" cstate="print"/>
          <a:stretch>
            <a:fillRect/>
          </a:stretch>
        </p:blipFill>
        <p:spPr>
          <a:xfrm>
            <a:off x="7566952" y="4786642"/>
            <a:ext cx="532612" cy="325285"/>
          </a:xfrm>
          <a:prstGeom prst="rect">
            <a:avLst/>
          </a:prstGeom>
        </p:spPr>
      </p:pic>
      <p:pic>
        <p:nvPicPr>
          <p:cNvPr id="189" name="bg object 189"/>
          <p:cNvPicPr/>
          <p:nvPr/>
        </p:nvPicPr>
        <p:blipFill>
          <a:blip r:embed="rId174" cstate="print"/>
          <a:stretch>
            <a:fillRect/>
          </a:stretch>
        </p:blipFill>
        <p:spPr>
          <a:xfrm>
            <a:off x="7749552" y="4853851"/>
            <a:ext cx="116268" cy="100152"/>
          </a:xfrm>
          <a:prstGeom prst="rect">
            <a:avLst/>
          </a:prstGeom>
        </p:spPr>
      </p:pic>
      <p:pic>
        <p:nvPicPr>
          <p:cNvPr id="190" name="bg object 190"/>
          <p:cNvPicPr/>
          <p:nvPr/>
        </p:nvPicPr>
        <p:blipFill>
          <a:blip r:embed="rId175" cstate="print"/>
          <a:stretch>
            <a:fillRect/>
          </a:stretch>
        </p:blipFill>
        <p:spPr>
          <a:xfrm>
            <a:off x="2106383" y="6022177"/>
            <a:ext cx="517326" cy="208950"/>
          </a:xfrm>
          <a:prstGeom prst="rect">
            <a:avLst/>
          </a:prstGeom>
        </p:spPr>
      </p:pic>
      <p:pic>
        <p:nvPicPr>
          <p:cNvPr id="191" name="bg object 191"/>
          <p:cNvPicPr/>
          <p:nvPr/>
        </p:nvPicPr>
        <p:blipFill>
          <a:blip r:embed="rId176" cstate="print"/>
          <a:stretch>
            <a:fillRect/>
          </a:stretch>
        </p:blipFill>
        <p:spPr>
          <a:xfrm>
            <a:off x="4701933" y="5559615"/>
            <a:ext cx="519883" cy="205240"/>
          </a:xfrm>
          <a:prstGeom prst="rect">
            <a:avLst/>
          </a:prstGeom>
        </p:spPr>
      </p:pic>
      <p:pic>
        <p:nvPicPr>
          <p:cNvPr id="192" name="bg object 192"/>
          <p:cNvPicPr/>
          <p:nvPr/>
        </p:nvPicPr>
        <p:blipFill>
          <a:blip r:embed="rId177" cstate="print"/>
          <a:stretch>
            <a:fillRect/>
          </a:stretch>
        </p:blipFill>
        <p:spPr>
          <a:xfrm>
            <a:off x="4919780" y="5657404"/>
            <a:ext cx="864366" cy="397950"/>
          </a:xfrm>
          <a:prstGeom prst="rect">
            <a:avLst/>
          </a:prstGeom>
        </p:spPr>
      </p:pic>
      <p:pic>
        <p:nvPicPr>
          <p:cNvPr id="193" name="bg object 193"/>
          <p:cNvPicPr/>
          <p:nvPr/>
        </p:nvPicPr>
        <p:blipFill>
          <a:blip r:embed="rId178" cstate="print"/>
          <a:stretch>
            <a:fillRect/>
          </a:stretch>
        </p:blipFill>
        <p:spPr>
          <a:xfrm>
            <a:off x="4445393" y="5743512"/>
            <a:ext cx="441718" cy="232397"/>
          </a:xfrm>
          <a:prstGeom prst="rect">
            <a:avLst/>
          </a:prstGeom>
        </p:spPr>
      </p:pic>
      <p:pic>
        <p:nvPicPr>
          <p:cNvPr id="194" name="bg object 194"/>
          <p:cNvPicPr/>
          <p:nvPr/>
        </p:nvPicPr>
        <p:blipFill>
          <a:blip r:embed="rId179" cstate="print"/>
          <a:stretch>
            <a:fillRect/>
          </a:stretch>
        </p:blipFill>
        <p:spPr>
          <a:xfrm>
            <a:off x="5062766" y="5728759"/>
            <a:ext cx="237744" cy="260805"/>
          </a:xfrm>
          <a:prstGeom prst="rect">
            <a:avLst/>
          </a:prstGeom>
        </p:spPr>
      </p:pic>
      <p:pic>
        <p:nvPicPr>
          <p:cNvPr id="195" name="bg object 195"/>
          <p:cNvPicPr/>
          <p:nvPr/>
        </p:nvPicPr>
        <p:blipFill>
          <a:blip r:embed="rId180" cstate="print"/>
          <a:stretch>
            <a:fillRect/>
          </a:stretch>
        </p:blipFill>
        <p:spPr>
          <a:xfrm>
            <a:off x="5342775" y="5767689"/>
            <a:ext cx="158953" cy="174397"/>
          </a:xfrm>
          <a:prstGeom prst="rect">
            <a:avLst/>
          </a:prstGeom>
        </p:spPr>
      </p:pic>
      <p:pic>
        <p:nvPicPr>
          <p:cNvPr id="196" name="bg object 196"/>
          <p:cNvPicPr/>
          <p:nvPr/>
        </p:nvPicPr>
        <p:blipFill>
          <a:blip r:embed="rId181" cstate="print"/>
          <a:stretch>
            <a:fillRect/>
          </a:stretch>
        </p:blipFill>
        <p:spPr>
          <a:xfrm>
            <a:off x="6295860" y="5032895"/>
            <a:ext cx="162382" cy="178130"/>
          </a:xfrm>
          <a:prstGeom prst="rect">
            <a:avLst/>
          </a:prstGeom>
        </p:spPr>
      </p:pic>
      <p:pic>
        <p:nvPicPr>
          <p:cNvPr id="197" name="bg object 197"/>
          <p:cNvPicPr/>
          <p:nvPr/>
        </p:nvPicPr>
        <p:blipFill>
          <a:blip r:embed="rId182" cstate="print"/>
          <a:stretch>
            <a:fillRect/>
          </a:stretch>
        </p:blipFill>
        <p:spPr>
          <a:xfrm>
            <a:off x="6230683" y="5217604"/>
            <a:ext cx="292747" cy="166230"/>
          </a:xfrm>
          <a:prstGeom prst="rect">
            <a:avLst/>
          </a:prstGeom>
        </p:spPr>
      </p:pic>
      <p:pic>
        <p:nvPicPr>
          <p:cNvPr id="198" name="bg object 198"/>
          <p:cNvPicPr/>
          <p:nvPr/>
        </p:nvPicPr>
        <p:blipFill>
          <a:blip r:embed="rId183" cstate="print"/>
          <a:stretch>
            <a:fillRect/>
          </a:stretch>
        </p:blipFill>
        <p:spPr>
          <a:xfrm>
            <a:off x="6295860" y="5388651"/>
            <a:ext cx="162382" cy="178113"/>
          </a:xfrm>
          <a:prstGeom prst="rect">
            <a:avLst/>
          </a:prstGeom>
        </p:spPr>
      </p:pic>
      <p:pic>
        <p:nvPicPr>
          <p:cNvPr id="199" name="bg object 199"/>
          <p:cNvPicPr/>
          <p:nvPr/>
        </p:nvPicPr>
        <p:blipFill>
          <a:blip r:embed="rId184" cstate="print"/>
          <a:stretch>
            <a:fillRect/>
          </a:stretch>
        </p:blipFill>
        <p:spPr>
          <a:xfrm>
            <a:off x="6230683" y="5573344"/>
            <a:ext cx="292747" cy="166232"/>
          </a:xfrm>
          <a:prstGeom prst="rect">
            <a:avLst/>
          </a:prstGeom>
        </p:spPr>
      </p:pic>
      <p:pic>
        <p:nvPicPr>
          <p:cNvPr id="200" name="bg object 200"/>
          <p:cNvPicPr/>
          <p:nvPr/>
        </p:nvPicPr>
        <p:blipFill>
          <a:blip r:embed="rId185" cstate="print"/>
          <a:stretch>
            <a:fillRect/>
          </a:stretch>
        </p:blipFill>
        <p:spPr>
          <a:xfrm>
            <a:off x="6295860" y="5744397"/>
            <a:ext cx="162382" cy="178106"/>
          </a:xfrm>
          <a:prstGeom prst="rect">
            <a:avLst/>
          </a:prstGeom>
        </p:spPr>
      </p:pic>
      <p:pic>
        <p:nvPicPr>
          <p:cNvPr id="201" name="bg object 201"/>
          <p:cNvPicPr/>
          <p:nvPr/>
        </p:nvPicPr>
        <p:blipFill>
          <a:blip r:embed="rId186" cstate="print"/>
          <a:stretch>
            <a:fillRect/>
          </a:stretch>
        </p:blipFill>
        <p:spPr>
          <a:xfrm>
            <a:off x="6232982" y="5907445"/>
            <a:ext cx="292747" cy="166244"/>
          </a:xfrm>
          <a:prstGeom prst="rect">
            <a:avLst/>
          </a:prstGeom>
        </p:spPr>
      </p:pic>
      <p:pic>
        <p:nvPicPr>
          <p:cNvPr id="202" name="bg object 202"/>
          <p:cNvPicPr/>
          <p:nvPr/>
        </p:nvPicPr>
        <p:blipFill>
          <a:blip r:embed="rId187" cstate="print"/>
          <a:stretch>
            <a:fillRect/>
          </a:stretch>
        </p:blipFill>
        <p:spPr>
          <a:xfrm>
            <a:off x="3626942" y="6150427"/>
            <a:ext cx="292747" cy="23846"/>
          </a:xfrm>
          <a:prstGeom prst="rect">
            <a:avLst/>
          </a:prstGeom>
        </p:spPr>
      </p:pic>
      <p:pic>
        <p:nvPicPr>
          <p:cNvPr id="203" name="bg object 203"/>
          <p:cNvPicPr/>
          <p:nvPr/>
        </p:nvPicPr>
        <p:blipFill>
          <a:blip r:embed="rId188" cstate="print"/>
          <a:stretch>
            <a:fillRect/>
          </a:stretch>
        </p:blipFill>
        <p:spPr>
          <a:xfrm>
            <a:off x="6562153" y="5023065"/>
            <a:ext cx="700505" cy="320548"/>
          </a:xfrm>
          <a:prstGeom prst="rect">
            <a:avLst/>
          </a:prstGeom>
        </p:spPr>
      </p:pic>
      <p:pic>
        <p:nvPicPr>
          <p:cNvPr id="204" name="bg object 204"/>
          <p:cNvPicPr/>
          <p:nvPr/>
        </p:nvPicPr>
        <p:blipFill>
          <a:blip r:embed="rId189" cstate="print"/>
          <a:stretch>
            <a:fillRect/>
          </a:stretch>
        </p:blipFill>
        <p:spPr>
          <a:xfrm>
            <a:off x="6562153" y="5404398"/>
            <a:ext cx="700505" cy="320561"/>
          </a:xfrm>
          <a:prstGeom prst="rect">
            <a:avLst/>
          </a:prstGeom>
        </p:spPr>
      </p:pic>
      <p:pic>
        <p:nvPicPr>
          <p:cNvPr id="205" name="bg object 205"/>
          <p:cNvPicPr/>
          <p:nvPr/>
        </p:nvPicPr>
        <p:blipFill>
          <a:blip r:embed="rId190" cstate="print"/>
          <a:stretch>
            <a:fillRect/>
          </a:stretch>
        </p:blipFill>
        <p:spPr>
          <a:xfrm>
            <a:off x="6562153" y="5785758"/>
            <a:ext cx="700505" cy="320544"/>
          </a:xfrm>
          <a:prstGeom prst="rect">
            <a:avLst/>
          </a:prstGeom>
        </p:spPr>
      </p:pic>
      <p:pic>
        <p:nvPicPr>
          <p:cNvPr id="206" name="bg object 206"/>
          <p:cNvPicPr/>
          <p:nvPr/>
        </p:nvPicPr>
        <p:blipFill>
          <a:blip r:embed="rId191" cstate="print"/>
          <a:stretch>
            <a:fillRect/>
          </a:stretch>
        </p:blipFill>
        <p:spPr>
          <a:xfrm>
            <a:off x="3781361" y="4441913"/>
            <a:ext cx="909332" cy="956170"/>
          </a:xfrm>
          <a:prstGeom prst="rect">
            <a:avLst/>
          </a:prstGeom>
        </p:spPr>
      </p:pic>
      <p:pic>
        <p:nvPicPr>
          <p:cNvPr id="207" name="bg object 207"/>
          <p:cNvPicPr/>
          <p:nvPr/>
        </p:nvPicPr>
        <p:blipFill>
          <a:blip r:embed="rId192" cstate="print"/>
          <a:stretch>
            <a:fillRect/>
          </a:stretch>
        </p:blipFill>
        <p:spPr>
          <a:xfrm>
            <a:off x="3866832" y="4667097"/>
            <a:ext cx="729571" cy="439254"/>
          </a:xfrm>
          <a:prstGeom prst="rect">
            <a:avLst/>
          </a:prstGeom>
        </p:spPr>
      </p:pic>
      <p:pic>
        <p:nvPicPr>
          <p:cNvPr id="208" name="bg object 208"/>
          <p:cNvPicPr/>
          <p:nvPr/>
        </p:nvPicPr>
        <p:blipFill>
          <a:blip r:embed="rId193" cstate="print"/>
          <a:stretch>
            <a:fillRect/>
          </a:stretch>
        </p:blipFill>
        <p:spPr>
          <a:xfrm>
            <a:off x="4405655" y="5185600"/>
            <a:ext cx="200416" cy="23849"/>
          </a:xfrm>
          <a:prstGeom prst="rect">
            <a:avLst/>
          </a:prstGeom>
        </p:spPr>
      </p:pic>
      <p:pic>
        <p:nvPicPr>
          <p:cNvPr id="209" name="bg object 209"/>
          <p:cNvPicPr/>
          <p:nvPr/>
        </p:nvPicPr>
        <p:blipFill>
          <a:blip r:embed="rId193" cstate="print"/>
          <a:stretch>
            <a:fillRect/>
          </a:stretch>
        </p:blipFill>
        <p:spPr>
          <a:xfrm>
            <a:off x="4405655" y="5269027"/>
            <a:ext cx="200416" cy="23849"/>
          </a:xfrm>
          <a:prstGeom prst="rect">
            <a:avLst/>
          </a:prstGeom>
        </p:spPr>
      </p:pic>
      <p:pic>
        <p:nvPicPr>
          <p:cNvPr id="210" name="bg object 210"/>
          <p:cNvPicPr/>
          <p:nvPr/>
        </p:nvPicPr>
        <p:blipFill>
          <a:blip r:embed="rId194" cstate="print"/>
          <a:stretch>
            <a:fillRect/>
          </a:stretch>
        </p:blipFill>
        <p:spPr>
          <a:xfrm>
            <a:off x="3866832" y="5185600"/>
            <a:ext cx="498024" cy="23849"/>
          </a:xfrm>
          <a:prstGeom prst="rect">
            <a:avLst/>
          </a:prstGeom>
        </p:spPr>
      </p:pic>
      <p:pic>
        <p:nvPicPr>
          <p:cNvPr id="211" name="bg object 211"/>
          <p:cNvPicPr/>
          <p:nvPr/>
        </p:nvPicPr>
        <p:blipFill>
          <a:blip r:embed="rId195" cstate="print"/>
          <a:stretch>
            <a:fillRect/>
          </a:stretch>
        </p:blipFill>
        <p:spPr>
          <a:xfrm>
            <a:off x="3866832" y="5269027"/>
            <a:ext cx="498024" cy="23849"/>
          </a:xfrm>
          <a:prstGeom prst="rect">
            <a:avLst/>
          </a:prstGeom>
        </p:spPr>
      </p:pic>
      <p:pic>
        <p:nvPicPr>
          <p:cNvPr id="212" name="bg object 212"/>
          <p:cNvPicPr/>
          <p:nvPr/>
        </p:nvPicPr>
        <p:blipFill>
          <a:blip r:embed="rId196" cstate="print"/>
          <a:stretch>
            <a:fillRect/>
          </a:stretch>
        </p:blipFill>
        <p:spPr>
          <a:xfrm>
            <a:off x="4162691" y="4808511"/>
            <a:ext cx="135633" cy="161683"/>
          </a:xfrm>
          <a:prstGeom prst="rect">
            <a:avLst/>
          </a:prstGeom>
        </p:spPr>
      </p:pic>
      <p:pic>
        <p:nvPicPr>
          <p:cNvPr id="213" name="bg object 213"/>
          <p:cNvPicPr/>
          <p:nvPr/>
        </p:nvPicPr>
        <p:blipFill>
          <a:blip r:embed="rId197" cstate="print"/>
          <a:stretch>
            <a:fillRect/>
          </a:stretch>
        </p:blipFill>
        <p:spPr>
          <a:xfrm>
            <a:off x="4880952" y="4491535"/>
            <a:ext cx="116624" cy="418424"/>
          </a:xfrm>
          <a:prstGeom prst="rect">
            <a:avLst/>
          </a:prstGeom>
        </p:spPr>
      </p:pic>
      <p:pic>
        <p:nvPicPr>
          <p:cNvPr id="214" name="bg object 214"/>
          <p:cNvPicPr/>
          <p:nvPr/>
        </p:nvPicPr>
        <p:blipFill>
          <a:blip r:embed="rId198" cstate="print"/>
          <a:stretch>
            <a:fillRect/>
          </a:stretch>
        </p:blipFill>
        <p:spPr>
          <a:xfrm>
            <a:off x="726080" y="4876120"/>
            <a:ext cx="103618" cy="73018"/>
          </a:xfrm>
          <a:prstGeom prst="rect">
            <a:avLst/>
          </a:prstGeom>
        </p:spPr>
      </p:pic>
      <p:pic>
        <p:nvPicPr>
          <p:cNvPr id="215" name="bg object 215"/>
          <p:cNvPicPr/>
          <p:nvPr/>
        </p:nvPicPr>
        <p:blipFill>
          <a:blip r:embed="rId199" cstate="print"/>
          <a:stretch>
            <a:fillRect/>
          </a:stretch>
        </p:blipFill>
        <p:spPr>
          <a:xfrm>
            <a:off x="379619" y="4099724"/>
            <a:ext cx="602359" cy="349796"/>
          </a:xfrm>
          <a:prstGeom prst="rect">
            <a:avLst/>
          </a:prstGeom>
        </p:spPr>
      </p:pic>
      <p:pic>
        <p:nvPicPr>
          <p:cNvPr id="216" name="bg object 216"/>
          <p:cNvPicPr/>
          <p:nvPr/>
        </p:nvPicPr>
        <p:blipFill>
          <a:blip r:embed="rId200" cstate="print"/>
          <a:stretch>
            <a:fillRect/>
          </a:stretch>
        </p:blipFill>
        <p:spPr>
          <a:xfrm>
            <a:off x="191009" y="4527753"/>
            <a:ext cx="267346" cy="421513"/>
          </a:xfrm>
          <a:prstGeom prst="rect">
            <a:avLst/>
          </a:prstGeom>
        </p:spPr>
      </p:pic>
      <p:pic>
        <p:nvPicPr>
          <p:cNvPr id="217" name="bg object 217"/>
          <p:cNvPicPr/>
          <p:nvPr/>
        </p:nvPicPr>
        <p:blipFill>
          <a:blip r:embed="rId201" cstate="print"/>
          <a:stretch>
            <a:fillRect/>
          </a:stretch>
        </p:blipFill>
        <p:spPr>
          <a:xfrm>
            <a:off x="520087" y="4484573"/>
            <a:ext cx="143974" cy="609739"/>
          </a:xfrm>
          <a:prstGeom prst="rect">
            <a:avLst/>
          </a:prstGeom>
        </p:spPr>
      </p:pic>
      <p:pic>
        <p:nvPicPr>
          <p:cNvPr id="218" name="bg object 218"/>
          <p:cNvPicPr/>
          <p:nvPr/>
        </p:nvPicPr>
        <p:blipFill>
          <a:blip r:embed="rId202" cstate="print"/>
          <a:stretch>
            <a:fillRect/>
          </a:stretch>
        </p:blipFill>
        <p:spPr>
          <a:xfrm>
            <a:off x="103435" y="4107442"/>
            <a:ext cx="354909" cy="371415"/>
          </a:xfrm>
          <a:prstGeom prst="rect">
            <a:avLst/>
          </a:prstGeom>
        </p:spPr>
      </p:pic>
      <p:pic>
        <p:nvPicPr>
          <p:cNvPr id="219" name="bg object 219"/>
          <p:cNvPicPr/>
          <p:nvPr/>
        </p:nvPicPr>
        <p:blipFill>
          <a:blip r:embed="rId203" cstate="print"/>
          <a:stretch>
            <a:fillRect/>
          </a:stretch>
        </p:blipFill>
        <p:spPr>
          <a:xfrm>
            <a:off x="801079" y="4505697"/>
            <a:ext cx="306986" cy="321433"/>
          </a:xfrm>
          <a:prstGeom prst="rect">
            <a:avLst/>
          </a:prstGeom>
        </p:spPr>
      </p:pic>
      <p:pic>
        <p:nvPicPr>
          <p:cNvPr id="220" name="bg object 220"/>
          <p:cNvPicPr/>
          <p:nvPr/>
        </p:nvPicPr>
        <p:blipFill>
          <a:blip r:embed="rId204" cstate="print"/>
          <a:stretch>
            <a:fillRect/>
          </a:stretch>
        </p:blipFill>
        <p:spPr>
          <a:xfrm>
            <a:off x="503855" y="4187862"/>
            <a:ext cx="195318" cy="214249"/>
          </a:xfrm>
          <a:prstGeom prst="rect">
            <a:avLst/>
          </a:prstGeom>
        </p:spPr>
      </p:pic>
      <p:pic>
        <p:nvPicPr>
          <p:cNvPr id="221" name="bg object 221"/>
          <p:cNvPicPr/>
          <p:nvPr/>
        </p:nvPicPr>
        <p:blipFill>
          <a:blip r:embed="rId205" cstate="print"/>
          <a:stretch>
            <a:fillRect/>
          </a:stretch>
        </p:blipFill>
        <p:spPr>
          <a:xfrm>
            <a:off x="751387" y="4409757"/>
            <a:ext cx="105020" cy="115201"/>
          </a:xfrm>
          <a:prstGeom prst="rect">
            <a:avLst/>
          </a:prstGeom>
        </p:spPr>
      </p:pic>
      <p:pic>
        <p:nvPicPr>
          <p:cNvPr id="222" name="bg object 222"/>
          <p:cNvPicPr/>
          <p:nvPr/>
        </p:nvPicPr>
        <p:blipFill>
          <a:blip r:embed="rId206" cstate="print"/>
          <a:stretch>
            <a:fillRect/>
          </a:stretch>
        </p:blipFill>
        <p:spPr>
          <a:xfrm>
            <a:off x="309512" y="4617656"/>
            <a:ext cx="105016" cy="115188"/>
          </a:xfrm>
          <a:prstGeom prst="rect">
            <a:avLst/>
          </a:prstGeom>
        </p:spPr>
      </p:pic>
      <p:pic>
        <p:nvPicPr>
          <p:cNvPr id="223" name="bg object 223"/>
          <p:cNvPicPr/>
          <p:nvPr/>
        </p:nvPicPr>
        <p:blipFill>
          <a:blip r:embed="rId207" cstate="print"/>
          <a:stretch>
            <a:fillRect/>
          </a:stretch>
        </p:blipFill>
        <p:spPr>
          <a:xfrm>
            <a:off x="2370086" y="4546663"/>
            <a:ext cx="872794" cy="694842"/>
          </a:xfrm>
          <a:prstGeom prst="rect">
            <a:avLst/>
          </a:prstGeom>
        </p:spPr>
      </p:pic>
      <p:pic>
        <p:nvPicPr>
          <p:cNvPr id="224" name="bg object 224"/>
          <p:cNvPicPr/>
          <p:nvPr/>
        </p:nvPicPr>
        <p:blipFill>
          <a:blip r:embed="rId208" cstate="print"/>
          <a:stretch>
            <a:fillRect/>
          </a:stretch>
        </p:blipFill>
        <p:spPr>
          <a:xfrm>
            <a:off x="2380957" y="4764252"/>
            <a:ext cx="1099921" cy="694829"/>
          </a:xfrm>
          <a:prstGeom prst="rect">
            <a:avLst/>
          </a:prstGeom>
        </p:spPr>
      </p:pic>
      <p:pic>
        <p:nvPicPr>
          <p:cNvPr id="225" name="bg object 225"/>
          <p:cNvPicPr/>
          <p:nvPr/>
        </p:nvPicPr>
        <p:blipFill>
          <a:blip r:embed="rId209" cstate="print"/>
          <a:stretch>
            <a:fillRect/>
          </a:stretch>
        </p:blipFill>
        <p:spPr>
          <a:xfrm>
            <a:off x="2712504" y="5239054"/>
            <a:ext cx="265023" cy="112801"/>
          </a:xfrm>
          <a:prstGeom prst="rect">
            <a:avLst/>
          </a:prstGeom>
        </p:spPr>
      </p:pic>
      <p:pic>
        <p:nvPicPr>
          <p:cNvPr id="226" name="bg object 226"/>
          <p:cNvPicPr/>
          <p:nvPr/>
        </p:nvPicPr>
        <p:blipFill>
          <a:blip r:embed="rId210" cstate="print"/>
          <a:stretch>
            <a:fillRect/>
          </a:stretch>
        </p:blipFill>
        <p:spPr>
          <a:xfrm>
            <a:off x="2720644" y="5102085"/>
            <a:ext cx="122306" cy="23837"/>
          </a:xfrm>
          <a:prstGeom prst="rect">
            <a:avLst/>
          </a:prstGeom>
        </p:spPr>
      </p:pic>
      <p:pic>
        <p:nvPicPr>
          <p:cNvPr id="227" name="bg object 227"/>
          <p:cNvPicPr/>
          <p:nvPr/>
        </p:nvPicPr>
        <p:blipFill>
          <a:blip r:embed="rId211" cstate="print"/>
          <a:stretch>
            <a:fillRect/>
          </a:stretch>
        </p:blipFill>
        <p:spPr>
          <a:xfrm>
            <a:off x="2890189" y="5102085"/>
            <a:ext cx="122313" cy="23837"/>
          </a:xfrm>
          <a:prstGeom prst="rect">
            <a:avLst/>
          </a:prstGeom>
        </p:spPr>
      </p:pic>
      <p:pic>
        <p:nvPicPr>
          <p:cNvPr id="228" name="bg object 228"/>
          <p:cNvPicPr/>
          <p:nvPr/>
        </p:nvPicPr>
        <p:blipFill>
          <a:blip r:embed="rId212" cstate="print"/>
          <a:stretch>
            <a:fillRect/>
          </a:stretch>
        </p:blipFill>
        <p:spPr>
          <a:xfrm>
            <a:off x="3059722" y="5102085"/>
            <a:ext cx="122313" cy="23837"/>
          </a:xfrm>
          <a:prstGeom prst="rect">
            <a:avLst/>
          </a:prstGeom>
        </p:spPr>
      </p:pic>
      <p:pic>
        <p:nvPicPr>
          <p:cNvPr id="229" name="bg object 229"/>
          <p:cNvPicPr/>
          <p:nvPr/>
        </p:nvPicPr>
        <p:blipFill>
          <a:blip r:embed="rId213" cstate="print"/>
          <a:stretch>
            <a:fillRect/>
          </a:stretch>
        </p:blipFill>
        <p:spPr>
          <a:xfrm>
            <a:off x="3229254" y="5102085"/>
            <a:ext cx="122313" cy="23837"/>
          </a:xfrm>
          <a:prstGeom prst="rect">
            <a:avLst/>
          </a:prstGeom>
        </p:spPr>
      </p:pic>
      <p:pic>
        <p:nvPicPr>
          <p:cNvPr id="230" name="bg object 230"/>
          <p:cNvPicPr/>
          <p:nvPr/>
        </p:nvPicPr>
        <p:blipFill>
          <a:blip r:embed="rId214" cstate="print"/>
          <a:stretch>
            <a:fillRect/>
          </a:stretch>
        </p:blipFill>
        <p:spPr>
          <a:xfrm>
            <a:off x="3085579" y="5236566"/>
            <a:ext cx="265988" cy="23849"/>
          </a:xfrm>
          <a:prstGeom prst="rect">
            <a:avLst/>
          </a:prstGeom>
        </p:spPr>
      </p:pic>
      <p:pic>
        <p:nvPicPr>
          <p:cNvPr id="231" name="bg object 231"/>
          <p:cNvPicPr/>
          <p:nvPr/>
        </p:nvPicPr>
        <p:blipFill>
          <a:blip r:embed="rId215" cstate="print"/>
          <a:stretch>
            <a:fillRect/>
          </a:stretch>
        </p:blipFill>
        <p:spPr>
          <a:xfrm>
            <a:off x="3085579" y="5325034"/>
            <a:ext cx="265988" cy="23849"/>
          </a:xfrm>
          <a:prstGeom prst="rect">
            <a:avLst/>
          </a:prstGeom>
        </p:spPr>
      </p:pic>
      <p:pic>
        <p:nvPicPr>
          <p:cNvPr id="232" name="bg object 232"/>
          <p:cNvPicPr/>
          <p:nvPr/>
        </p:nvPicPr>
        <p:blipFill>
          <a:blip r:embed="rId216" cstate="print"/>
          <a:stretch>
            <a:fillRect/>
          </a:stretch>
        </p:blipFill>
        <p:spPr>
          <a:xfrm>
            <a:off x="5774143" y="4708499"/>
            <a:ext cx="21729" cy="53200"/>
          </a:xfrm>
          <a:prstGeom prst="rect">
            <a:avLst/>
          </a:prstGeom>
        </p:spPr>
      </p:pic>
      <p:pic>
        <p:nvPicPr>
          <p:cNvPr id="233" name="bg object 233"/>
          <p:cNvPicPr/>
          <p:nvPr/>
        </p:nvPicPr>
        <p:blipFill>
          <a:blip r:embed="rId217" cstate="print"/>
          <a:stretch>
            <a:fillRect/>
          </a:stretch>
        </p:blipFill>
        <p:spPr>
          <a:xfrm>
            <a:off x="5724067" y="4743614"/>
            <a:ext cx="114414" cy="247472"/>
          </a:xfrm>
          <a:prstGeom prst="rect">
            <a:avLst/>
          </a:prstGeom>
        </p:spPr>
      </p:pic>
      <p:pic>
        <p:nvPicPr>
          <p:cNvPr id="234" name="bg object 234"/>
          <p:cNvPicPr/>
          <p:nvPr/>
        </p:nvPicPr>
        <p:blipFill>
          <a:blip r:embed="rId218" cstate="print"/>
          <a:stretch>
            <a:fillRect/>
          </a:stretch>
        </p:blipFill>
        <p:spPr>
          <a:xfrm>
            <a:off x="5410872" y="4520298"/>
            <a:ext cx="21740" cy="53200"/>
          </a:xfrm>
          <a:prstGeom prst="rect">
            <a:avLst/>
          </a:prstGeom>
        </p:spPr>
      </p:pic>
      <p:pic>
        <p:nvPicPr>
          <p:cNvPr id="235" name="bg object 235"/>
          <p:cNvPicPr/>
          <p:nvPr/>
        </p:nvPicPr>
        <p:blipFill>
          <a:blip r:embed="rId219" cstate="print"/>
          <a:stretch>
            <a:fillRect/>
          </a:stretch>
        </p:blipFill>
        <p:spPr>
          <a:xfrm>
            <a:off x="5360796" y="4555439"/>
            <a:ext cx="114414" cy="247446"/>
          </a:xfrm>
          <a:prstGeom prst="rect">
            <a:avLst/>
          </a:prstGeom>
        </p:spPr>
      </p:pic>
      <p:pic>
        <p:nvPicPr>
          <p:cNvPr id="236" name="bg object 236"/>
          <p:cNvPicPr/>
          <p:nvPr/>
        </p:nvPicPr>
        <p:blipFill>
          <a:blip r:embed="rId220" cstate="print"/>
          <a:stretch>
            <a:fillRect/>
          </a:stretch>
        </p:blipFill>
        <p:spPr>
          <a:xfrm>
            <a:off x="5350116" y="5013287"/>
            <a:ext cx="382498" cy="189687"/>
          </a:xfrm>
          <a:prstGeom prst="rect">
            <a:avLst/>
          </a:prstGeom>
        </p:spPr>
      </p:pic>
      <p:pic>
        <p:nvPicPr>
          <p:cNvPr id="237" name="bg object 237"/>
          <p:cNvPicPr/>
          <p:nvPr/>
        </p:nvPicPr>
        <p:blipFill>
          <a:blip r:embed="rId221" cstate="print"/>
          <a:stretch>
            <a:fillRect/>
          </a:stretch>
        </p:blipFill>
        <p:spPr>
          <a:xfrm>
            <a:off x="5350116" y="5081906"/>
            <a:ext cx="636717" cy="266980"/>
          </a:xfrm>
          <a:prstGeom prst="rect">
            <a:avLst/>
          </a:prstGeom>
        </p:spPr>
      </p:pic>
      <p:pic>
        <p:nvPicPr>
          <p:cNvPr id="238" name="bg object 238"/>
          <p:cNvPicPr/>
          <p:nvPr/>
        </p:nvPicPr>
        <p:blipFill>
          <a:blip r:embed="rId222" cstate="print"/>
          <a:stretch>
            <a:fillRect/>
          </a:stretch>
        </p:blipFill>
        <p:spPr>
          <a:xfrm>
            <a:off x="5194324" y="4951920"/>
            <a:ext cx="177521" cy="419227"/>
          </a:xfrm>
          <a:prstGeom prst="rect">
            <a:avLst/>
          </a:prstGeom>
        </p:spPr>
      </p:pic>
      <p:pic>
        <p:nvPicPr>
          <p:cNvPr id="239" name="bg object 239"/>
          <p:cNvPicPr/>
          <p:nvPr/>
        </p:nvPicPr>
        <p:blipFill>
          <a:blip r:embed="rId223" cstate="print"/>
          <a:stretch>
            <a:fillRect/>
          </a:stretch>
        </p:blipFill>
        <p:spPr>
          <a:xfrm>
            <a:off x="5242775" y="4368177"/>
            <a:ext cx="340944" cy="480402"/>
          </a:xfrm>
          <a:prstGeom prst="rect">
            <a:avLst/>
          </a:prstGeom>
        </p:spPr>
      </p:pic>
      <p:pic>
        <p:nvPicPr>
          <p:cNvPr id="240" name="bg object 240"/>
          <p:cNvPicPr/>
          <p:nvPr/>
        </p:nvPicPr>
        <p:blipFill>
          <a:blip r:embed="rId224" cstate="print"/>
          <a:stretch>
            <a:fillRect/>
          </a:stretch>
        </p:blipFill>
        <p:spPr>
          <a:xfrm>
            <a:off x="5610809" y="4664444"/>
            <a:ext cx="340923" cy="373975"/>
          </a:xfrm>
          <a:prstGeom prst="rect">
            <a:avLst/>
          </a:prstGeom>
        </p:spPr>
      </p:pic>
      <p:sp>
        <p:nvSpPr>
          <p:cNvPr id="241" name="bg object 241"/>
          <p:cNvSpPr/>
          <p:nvPr/>
        </p:nvSpPr>
        <p:spPr>
          <a:xfrm>
            <a:off x="5694641" y="4437697"/>
            <a:ext cx="182245" cy="179705"/>
          </a:xfrm>
          <a:custGeom>
            <a:avLst/>
            <a:gdLst/>
            <a:ahLst/>
            <a:cxnLst/>
            <a:rect l="l" t="t" r="r" b="b"/>
            <a:pathLst>
              <a:path w="182245" h="179704">
                <a:moveTo>
                  <a:pt x="21729" y="5334"/>
                </a:moveTo>
                <a:lnTo>
                  <a:pt x="16878" y="0"/>
                </a:lnTo>
                <a:lnTo>
                  <a:pt x="4864" y="0"/>
                </a:lnTo>
                <a:lnTo>
                  <a:pt x="0" y="5334"/>
                </a:lnTo>
                <a:lnTo>
                  <a:pt x="0" y="174078"/>
                </a:lnTo>
                <a:lnTo>
                  <a:pt x="4864" y="179400"/>
                </a:lnTo>
                <a:lnTo>
                  <a:pt x="16878" y="179400"/>
                </a:lnTo>
                <a:lnTo>
                  <a:pt x="21729" y="174078"/>
                </a:lnTo>
                <a:lnTo>
                  <a:pt x="21729" y="5334"/>
                </a:lnTo>
                <a:close/>
              </a:path>
              <a:path w="182245" h="179704">
                <a:moveTo>
                  <a:pt x="181851" y="61798"/>
                </a:moveTo>
                <a:lnTo>
                  <a:pt x="176987" y="56464"/>
                </a:lnTo>
                <a:lnTo>
                  <a:pt x="164985" y="56464"/>
                </a:lnTo>
                <a:lnTo>
                  <a:pt x="160121" y="61798"/>
                </a:lnTo>
                <a:lnTo>
                  <a:pt x="160121" y="174078"/>
                </a:lnTo>
                <a:lnTo>
                  <a:pt x="164985" y="179400"/>
                </a:lnTo>
                <a:lnTo>
                  <a:pt x="176987" y="179400"/>
                </a:lnTo>
                <a:lnTo>
                  <a:pt x="181851" y="174078"/>
                </a:lnTo>
                <a:lnTo>
                  <a:pt x="181851" y="61798"/>
                </a:lnTo>
                <a:close/>
              </a:path>
            </a:pathLst>
          </a:custGeom>
          <a:solidFill>
            <a:srgbClr val="52535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2" name="bg object 242"/>
          <p:cNvPicPr/>
          <p:nvPr/>
        </p:nvPicPr>
        <p:blipFill>
          <a:blip r:embed="rId225" cstate="print"/>
          <a:stretch>
            <a:fillRect/>
          </a:stretch>
        </p:blipFill>
        <p:spPr>
          <a:xfrm>
            <a:off x="5778017" y="4369714"/>
            <a:ext cx="21740" cy="247383"/>
          </a:xfrm>
          <a:prstGeom prst="rect">
            <a:avLst/>
          </a:prstGeom>
        </p:spPr>
      </p:pic>
      <p:sp>
        <p:nvSpPr>
          <p:cNvPr id="243" name="bg object 243"/>
          <p:cNvSpPr/>
          <p:nvPr/>
        </p:nvSpPr>
        <p:spPr>
          <a:xfrm>
            <a:off x="5322316" y="4276000"/>
            <a:ext cx="105410" cy="167005"/>
          </a:xfrm>
          <a:custGeom>
            <a:avLst/>
            <a:gdLst/>
            <a:ahLst/>
            <a:cxnLst/>
            <a:rect l="l" t="t" r="r" b="b"/>
            <a:pathLst>
              <a:path w="105410" h="167004">
                <a:moveTo>
                  <a:pt x="21729" y="73304"/>
                </a:moveTo>
                <a:lnTo>
                  <a:pt x="16878" y="67970"/>
                </a:lnTo>
                <a:lnTo>
                  <a:pt x="4876" y="67970"/>
                </a:lnTo>
                <a:lnTo>
                  <a:pt x="0" y="73304"/>
                </a:lnTo>
                <a:lnTo>
                  <a:pt x="0" y="161366"/>
                </a:lnTo>
                <a:lnTo>
                  <a:pt x="4876" y="166700"/>
                </a:lnTo>
                <a:lnTo>
                  <a:pt x="16878" y="166700"/>
                </a:lnTo>
                <a:lnTo>
                  <a:pt x="21729" y="161366"/>
                </a:lnTo>
                <a:lnTo>
                  <a:pt x="21729" y="73304"/>
                </a:lnTo>
                <a:close/>
              </a:path>
              <a:path w="105410" h="167004">
                <a:moveTo>
                  <a:pt x="105105" y="5334"/>
                </a:moveTo>
                <a:lnTo>
                  <a:pt x="100241" y="0"/>
                </a:lnTo>
                <a:lnTo>
                  <a:pt x="88239" y="0"/>
                </a:lnTo>
                <a:lnTo>
                  <a:pt x="83375" y="5334"/>
                </a:lnTo>
                <a:lnTo>
                  <a:pt x="83375" y="161366"/>
                </a:lnTo>
                <a:lnTo>
                  <a:pt x="88239" y="166700"/>
                </a:lnTo>
                <a:lnTo>
                  <a:pt x="100241" y="166700"/>
                </a:lnTo>
                <a:lnTo>
                  <a:pt x="105105" y="161366"/>
                </a:lnTo>
                <a:lnTo>
                  <a:pt x="105105" y="5334"/>
                </a:lnTo>
                <a:close/>
              </a:path>
            </a:pathLst>
          </a:custGeom>
          <a:solidFill>
            <a:srgbClr val="5253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407740" y="2819463"/>
            <a:ext cx="3143884" cy="5657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50" b="0" i="0">
                <a:solidFill>
                  <a:srgbClr val="FDB714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3840480"/>
            <a:ext cx="704088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50" b="1" i="0">
                <a:solidFill>
                  <a:srgbClr val="231F2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50" b="1" i="0">
                <a:solidFill>
                  <a:srgbClr val="231F2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577340"/>
            <a:ext cx="4375404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577340"/>
            <a:ext cx="4375404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50" b="1" i="0">
                <a:solidFill>
                  <a:srgbClr val="231F2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9144" y="217170"/>
            <a:ext cx="2734310" cy="468630"/>
          </a:xfrm>
          <a:custGeom>
            <a:avLst/>
            <a:gdLst/>
            <a:ahLst/>
            <a:cxnLst/>
            <a:rect l="l" t="t" r="r" b="b"/>
            <a:pathLst>
              <a:path w="2734310" h="468630">
                <a:moveTo>
                  <a:pt x="2734056" y="0"/>
                </a:moveTo>
                <a:lnTo>
                  <a:pt x="0" y="0"/>
                </a:lnTo>
                <a:lnTo>
                  <a:pt x="0" y="468629"/>
                </a:lnTo>
                <a:lnTo>
                  <a:pt x="2734056" y="468629"/>
                </a:lnTo>
                <a:lnTo>
                  <a:pt x="2734056" y="0"/>
                </a:lnTo>
                <a:close/>
              </a:path>
            </a:pathLst>
          </a:custGeom>
          <a:solidFill>
            <a:srgbClr val="BCD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72498" y="2973412"/>
            <a:ext cx="4113403" cy="88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50" b="1" i="0">
                <a:solidFill>
                  <a:srgbClr val="231F2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2920" y="1577340"/>
            <a:ext cx="905256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6377940"/>
            <a:ext cx="3218688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6377940"/>
            <a:ext cx="2313432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6377940"/>
            <a:ext cx="2313432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7.png"/><Relationship Id="rId21" Type="http://schemas.openxmlformats.org/officeDocument/2006/relationships/image" Target="../media/image245.png"/><Relationship Id="rId42" Type="http://schemas.openxmlformats.org/officeDocument/2006/relationships/image" Target="../media/image266.png"/><Relationship Id="rId63" Type="http://schemas.openxmlformats.org/officeDocument/2006/relationships/image" Target="../media/image287.png"/><Relationship Id="rId84" Type="http://schemas.openxmlformats.org/officeDocument/2006/relationships/image" Target="../media/image306.png"/><Relationship Id="rId138" Type="http://schemas.openxmlformats.org/officeDocument/2006/relationships/image" Target="../media/image359.png"/><Relationship Id="rId159" Type="http://schemas.openxmlformats.org/officeDocument/2006/relationships/image" Target="../media/image379.png"/><Relationship Id="rId170" Type="http://schemas.openxmlformats.org/officeDocument/2006/relationships/image" Target="../media/image390.png"/><Relationship Id="rId191" Type="http://schemas.openxmlformats.org/officeDocument/2006/relationships/image" Target="../media/image409.png"/><Relationship Id="rId205" Type="http://schemas.openxmlformats.org/officeDocument/2006/relationships/image" Target="../media/image422.png"/><Relationship Id="rId226" Type="http://schemas.openxmlformats.org/officeDocument/2006/relationships/image" Target="../media/image443.png"/><Relationship Id="rId107" Type="http://schemas.openxmlformats.org/officeDocument/2006/relationships/image" Target="../media/image329.png"/><Relationship Id="rId11" Type="http://schemas.openxmlformats.org/officeDocument/2006/relationships/image" Target="../media/image235.png"/><Relationship Id="rId32" Type="http://schemas.openxmlformats.org/officeDocument/2006/relationships/image" Target="../media/image256.png"/><Relationship Id="rId53" Type="http://schemas.openxmlformats.org/officeDocument/2006/relationships/image" Target="../media/image277.png"/><Relationship Id="rId74" Type="http://schemas.openxmlformats.org/officeDocument/2006/relationships/image" Target="../media/image296.png"/><Relationship Id="rId128" Type="http://schemas.openxmlformats.org/officeDocument/2006/relationships/image" Target="../media/image349.png"/><Relationship Id="rId149" Type="http://schemas.openxmlformats.org/officeDocument/2006/relationships/image" Target="../media/image369.png"/><Relationship Id="rId5" Type="http://schemas.openxmlformats.org/officeDocument/2006/relationships/image" Target="../media/image229.png"/><Relationship Id="rId95" Type="http://schemas.openxmlformats.org/officeDocument/2006/relationships/image" Target="../media/image317.png"/><Relationship Id="rId160" Type="http://schemas.openxmlformats.org/officeDocument/2006/relationships/image" Target="../media/image380.png"/><Relationship Id="rId181" Type="http://schemas.openxmlformats.org/officeDocument/2006/relationships/image" Target="../media/image400.png"/><Relationship Id="rId216" Type="http://schemas.openxmlformats.org/officeDocument/2006/relationships/image" Target="../media/image433.png"/><Relationship Id="rId22" Type="http://schemas.openxmlformats.org/officeDocument/2006/relationships/image" Target="../media/image246.png"/><Relationship Id="rId43" Type="http://schemas.openxmlformats.org/officeDocument/2006/relationships/image" Target="../media/image267.png"/><Relationship Id="rId64" Type="http://schemas.openxmlformats.org/officeDocument/2006/relationships/image" Target="../media/image64.png"/><Relationship Id="rId118" Type="http://schemas.openxmlformats.org/officeDocument/2006/relationships/image" Target="../media/image339.png"/><Relationship Id="rId139" Type="http://schemas.openxmlformats.org/officeDocument/2006/relationships/image" Target="../media/image360.png"/><Relationship Id="rId85" Type="http://schemas.openxmlformats.org/officeDocument/2006/relationships/image" Target="../media/image307.png"/><Relationship Id="rId150" Type="http://schemas.openxmlformats.org/officeDocument/2006/relationships/image" Target="../media/image370.png"/><Relationship Id="rId171" Type="http://schemas.openxmlformats.org/officeDocument/2006/relationships/image" Target="../media/image391.png"/><Relationship Id="rId192" Type="http://schemas.openxmlformats.org/officeDocument/2006/relationships/image" Target="../media/image410.png"/><Relationship Id="rId206" Type="http://schemas.openxmlformats.org/officeDocument/2006/relationships/image" Target="../media/image423.png"/><Relationship Id="rId227" Type="http://schemas.openxmlformats.org/officeDocument/2006/relationships/image" Target="../media/image444.png"/><Relationship Id="rId12" Type="http://schemas.openxmlformats.org/officeDocument/2006/relationships/image" Target="../media/image236.png"/><Relationship Id="rId33" Type="http://schemas.openxmlformats.org/officeDocument/2006/relationships/image" Target="../media/image257.png"/><Relationship Id="rId108" Type="http://schemas.openxmlformats.org/officeDocument/2006/relationships/image" Target="../media/image330.png"/><Relationship Id="rId129" Type="http://schemas.openxmlformats.org/officeDocument/2006/relationships/image" Target="../media/image350.png"/><Relationship Id="rId54" Type="http://schemas.openxmlformats.org/officeDocument/2006/relationships/image" Target="../media/image278.png"/><Relationship Id="rId75" Type="http://schemas.openxmlformats.org/officeDocument/2006/relationships/image" Target="../media/image297.png"/><Relationship Id="rId96" Type="http://schemas.openxmlformats.org/officeDocument/2006/relationships/image" Target="../media/image318.png"/><Relationship Id="rId140" Type="http://schemas.openxmlformats.org/officeDocument/2006/relationships/image" Target="../media/image361.png"/><Relationship Id="rId161" Type="http://schemas.openxmlformats.org/officeDocument/2006/relationships/image" Target="../media/image381.png"/><Relationship Id="rId182" Type="http://schemas.openxmlformats.org/officeDocument/2006/relationships/image" Target="../media/image401.png"/><Relationship Id="rId217" Type="http://schemas.openxmlformats.org/officeDocument/2006/relationships/image" Target="../media/image434.png"/><Relationship Id="rId6" Type="http://schemas.openxmlformats.org/officeDocument/2006/relationships/image" Target="../media/image230.png"/><Relationship Id="rId23" Type="http://schemas.openxmlformats.org/officeDocument/2006/relationships/image" Target="../media/image247.png"/><Relationship Id="rId119" Type="http://schemas.openxmlformats.org/officeDocument/2006/relationships/image" Target="../media/image340.png"/><Relationship Id="rId44" Type="http://schemas.openxmlformats.org/officeDocument/2006/relationships/image" Target="../media/image268.png"/><Relationship Id="rId65" Type="http://schemas.openxmlformats.org/officeDocument/2006/relationships/image" Target="../media/image288.png"/><Relationship Id="rId86" Type="http://schemas.openxmlformats.org/officeDocument/2006/relationships/image" Target="../media/image308.png"/><Relationship Id="rId130" Type="http://schemas.openxmlformats.org/officeDocument/2006/relationships/image" Target="../media/image351.png"/><Relationship Id="rId151" Type="http://schemas.openxmlformats.org/officeDocument/2006/relationships/image" Target="../media/image371.png"/><Relationship Id="rId172" Type="http://schemas.openxmlformats.org/officeDocument/2006/relationships/image" Target="../media/image392.png"/><Relationship Id="rId193" Type="http://schemas.openxmlformats.org/officeDocument/2006/relationships/image" Target="../media/image411.png"/><Relationship Id="rId207" Type="http://schemas.openxmlformats.org/officeDocument/2006/relationships/image" Target="../media/image424.png"/><Relationship Id="rId13" Type="http://schemas.openxmlformats.org/officeDocument/2006/relationships/image" Target="../media/image237.png"/><Relationship Id="rId109" Type="http://schemas.openxmlformats.org/officeDocument/2006/relationships/image" Target="../media/image331.png"/><Relationship Id="rId34" Type="http://schemas.openxmlformats.org/officeDocument/2006/relationships/image" Target="../media/image258.png"/><Relationship Id="rId55" Type="http://schemas.openxmlformats.org/officeDocument/2006/relationships/image" Target="../media/image279.png"/><Relationship Id="rId76" Type="http://schemas.openxmlformats.org/officeDocument/2006/relationships/image" Target="../media/image298.png"/><Relationship Id="rId97" Type="http://schemas.openxmlformats.org/officeDocument/2006/relationships/image" Target="../media/image319.png"/><Relationship Id="rId120" Type="http://schemas.openxmlformats.org/officeDocument/2006/relationships/image" Target="../media/image341.png"/><Relationship Id="rId141" Type="http://schemas.openxmlformats.org/officeDocument/2006/relationships/image" Target="../media/image362.png"/><Relationship Id="rId7" Type="http://schemas.openxmlformats.org/officeDocument/2006/relationships/image" Target="../media/image231.png"/><Relationship Id="rId162" Type="http://schemas.openxmlformats.org/officeDocument/2006/relationships/image" Target="../media/image382.png"/><Relationship Id="rId183" Type="http://schemas.openxmlformats.org/officeDocument/2006/relationships/image" Target="../media/image402.png"/><Relationship Id="rId218" Type="http://schemas.openxmlformats.org/officeDocument/2006/relationships/image" Target="../media/image435.png"/><Relationship Id="rId24" Type="http://schemas.openxmlformats.org/officeDocument/2006/relationships/image" Target="../media/image248.png"/><Relationship Id="rId45" Type="http://schemas.openxmlformats.org/officeDocument/2006/relationships/image" Target="../media/image269.png"/><Relationship Id="rId66" Type="http://schemas.openxmlformats.org/officeDocument/2006/relationships/image" Target="../media/image289.png"/><Relationship Id="rId87" Type="http://schemas.openxmlformats.org/officeDocument/2006/relationships/image" Target="../media/image309.png"/><Relationship Id="rId110" Type="http://schemas.openxmlformats.org/officeDocument/2006/relationships/image" Target="../media/image332.png"/><Relationship Id="rId131" Type="http://schemas.openxmlformats.org/officeDocument/2006/relationships/image" Target="../media/image352.png"/><Relationship Id="rId152" Type="http://schemas.openxmlformats.org/officeDocument/2006/relationships/image" Target="../media/image372.png"/><Relationship Id="rId173" Type="http://schemas.openxmlformats.org/officeDocument/2006/relationships/image" Target="../media/image393.png"/><Relationship Id="rId194" Type="http://schemas.openxmlformats.org/officeDocument/2006/relationships/image" Target="../media/image412.png"/><Relationship Id="rId208" Type="http://schemas.openxmlformats.org/officeDocument/2006/relationships/image" Target="../media/image425.png"/><Relationship Id="rId14" Type="http://schemas.openxmlformats.org/officeDocument/2006/relationships/image" Target="../media/image238.png"/><Relationship Id="rId35" Type="http://schemas.openxmlformats.org/officeDocument/2006/relationships/image" Target="../media/image259.png"/><Relationship Id="rId56" Type="http://schemas.openxmlformats.org/officeDocument/2006/relationships/image" Target="../media/image280.png"/><Relationship Id="rId77" Type="http://schemas.openxmlformats.org/officeDocument/2006/relationships/image" Target="../media/image299.png"/><Relationship Id="rId100" Type="http://schemas.openxmlformats.org/officeDocument/2006/relationships/image" Target="../media/image322.png"/><Relationship Id="rId8" Type="http://schemas.openxmlformats.org/officeDocument/2006/relationships/image" Target="../media/image232.png"/><Relationship Id="rId98" Type="http://schemas.openxmlformats.org/officeDocument/2006/relationships/image" Target="../media/image320.png"/><Relationship Id="rId121" Type="http://schemas.openxmlformats.org/officeDocument/2006/relationships/image" Target="../media/image342.png"/><Relationship Id="rId142" Type="http://schemas.openxmlformats.org/officeDocument/2006/relationships/image" Target="../media/image363.png"/><Relationship Id="rId163" Type="http://schemas.openxmlformats.org/officeDocument/2006/relationships/image" Target="../media/image383.png"/><Relationship Id="rId184" Type="http://schemas.openxmlformats.org/officeDocument/2006/relationships/image" Target="../media/image403.png"/><Relationship Id="rId219" Type="http://schemas.openxmlformats.org/officeDocument/2006/relationships/image" Target="../media/image436.png"/><Relationship Id="rId3" Type="http://schemas.openxmlformats.org/officeDocument/2006/relationships/image" Target="../media/image227.png"/><Relationship Id="rId214" Type="http://schemas.openxmlformats.org/officeDocument/2006/relationships/image" Target="../media/image431.png"/><Relationship Id="rId25" Type="http://schemas.openxmlformats.org/officeDocument/2006/relationships/image" Target="../media/image249.png"/><Relationship Id="rId46" Type="http://schemas.openxmlformats.org/officeDocument/2006/relationships/image" Target="../media/image270.png"/><Relationship Id="rId67" Type="http://schemas.openxmlformats.org/officeDocument/2006/relationships/image" Target="../media/image290.png"/><Relationship Id="rId116" Type="http://schemas.openxmlformats.org/officeDocument/2006/relationships/image" Target="../media/image338.png"/><Relationship Id="rId137" Type="http://schemas.openxmlformats.org/officeDocument/2006/relationships/image" Target="../media/image358.png"/><Relationship Id="rId158" Type="http://schemas.openxmlformats.org/officeDocument/2006/relationships/image" Target="../media/image378.png"/><Relationship Id="rId20" Type="http://schemas.openxmlformats.org/officeDocument/2006/relationships/image" Target="../media/image244.png"/><Relationship Id="rId41" Type="http://schemas.openxmlformats.org/officeDocument/2006/relationships/image" Target="../media/image265.png"/><Relationship Id="rId62" Type="http://schemas.openxmlformats.org/officeDocument/2006/relationships/image" Target="../media/image286.png"/><Relationship Id="rId83" Type="http://schemas.openxmlformats.org/officeDocument/2006/relationships/image" Target="../media/image305.png"/><Relationship Id="rId88" Type="http://schemas.openxmlformats.org/officeDocument/2006/relationships/image" Target="../media/image310.png"/><Relationship Id="rId111" Type="http://schemas.openxmlformats.org/officeDocument/2006/relationships/image" Target="../media/image333.png"/><Relationship Id="rId132" Type="http://schemas.openxmlformats.org/officeDocument/2006/relationships/image" Target="../media/image353.png"/><Relationship Id="rId153" Type="http://schemas.openxmlformats.org/officeDocument/2006/relationships/image" Target="../media/image373.png"/><Relationship Id="rId174" Type="http://schemas.openxmlformats.org/officeDocument/2006/relationships/image" Target="../media/image394.png"/><Relationship Id="rId179" Type="http://schemas.openxmlformats.org/officeDocument/2006/relationships/image" Target="../media/image398.png"/><Relationship Id="rId195" Type="http://schemas.openxmlformats.org/officeDocument/2006/relationships/image" Target="../media/image413.png"/><Relationship Id="rId209" Type="http://schemas.openxmlformats.org/officeDocument/2006/relationships/image" Target="../media/image426.png"/><Relationship Id="rId190" Type="http://schemas.openxmlformats.org/officeDocument/2006/relationships/image" Target="../media/image191.png"/><Relationship Id="rId204" Type="http://schemas.openxmlformats.org/officeDocument/2006/relationships/image" Target="../media/image421.png"/><Relationship Id="rId220" Type="http://schemas.openxmlformats.org/officeDocument/2006/relationships/image" Target="../media/image437.png"/><Relationship Id="rId225" Type="http://schemas.openxmlformats.org/officeDocument/2006/relationships/image" Target="../media/image442.png"/><Relationship Id="rId15" Type="http://schemas.openxmlformats.org/officeDocument/2006/relationships/image" Target="../media/image239.png"/><Relationship Id="rId36" Type="http://schemas.openxmlformats.org/officeDocument/2006/relationships/image" Target="../media/image260.png"/><Relationship Id="rId57" Type="http://schemas.openxmlformats.org/officeDocument/2006/relationships/image" Target="../media/image281.png"/><Relationship Id="rId106" Type="http://schemas.openxmlformats.org/officeDocument/2006/relationships/image" Target="../media/image328.png"/><Relationship Id="rId127" Type="http://schemas.openxmlformats.org/officeDocument/2006/relationships/image" Target="../media/image348.png"/><Relationship Id="rId10" Type="http://schemas.openxmlformats.org/officeDocument/2006/relationships/image" Target="../media/image234.png"/><Relationship Id="rId31" Type="http://schemas.openxmlformats.org/officeDocument/2006/relationships/image" Target="../media/image255.png"/><Relationship Id="rId52" Type="http://schemas.openxmlformats.org/officeDocument/2006/relationships/image" Target="../media/image276.png"/><Relationship Id="rId73" Type="http://schemas.openxmlformats.org/officeDocument/2006/relationships/image" Target="../media/image295.png"/><Relationship Id="rId78" Type="http://schemas.openxmlformats.org/officeDocument/2006/relationships/image" Target="../media/image300.png"/><Relationship Id="rId94" Type="http://schemas.openxmlformats.org/officeDocument/2006/relationships/image" Target="../media/image316.png"/><Relationship Id="rId99" Type="http://schemas.openxmlformats.org/officeDocument/2006/relationships/image" Target="../media/image321.png"/><Relationship Id="rId101" Type="http://schemas.openxmlformats.org/officeDocument/2006/relationships/image" Target="../media/image323.png"/><Relationship Id="rId122" Type="http://schemas.openxmlformats.org/officeDocument/2006/relationships/image" Target="../media/image343.png"/><Relationship Id="rId143" Type="http://schemas.openxmlformats.org/officeDocument/2006/relationships/image" Target="../media/image364.png"/><Relationship Id="rId148" Type="http://schemas.openxmlformats.org/officeDocument/2006/relationships/image" Target="../media/image148.png"/><Relationship Id="rId164" Type="http://schemas.openxmlformats.org/officeDocument/2006/relationships/image" Target="../media/image384.png"/><Relationship Id="rId169" Type="http://schemas.openxmlformats.org/officeDocument/2006/relationships/image" Target="../media/image389.png"/><Relationship Id="rId185" Type="http://schemas.openxmlformats.org/officeDocument/2006/relationships/image" Target="../media/image404.png"/><Relationship Id="rId4" Type="http://schemas.openxmlformats.org/officeDocument/2006/relationships/image" Target="../media/image228.png"/><Relationship Id="rId9" Type="http://schemas.openxmlformats.org/officeDocument/2006/relationships/image" Target="../media/image233.png"/><Relationship Id="rId180" Type="http://schemas.openxmlformats.org/officeDocument/2006/relationships/image" Target="../media/image399.png"/><Relationship Id="rId210" Type="http://schemas.openxmlformats.org/officeDocument/2006/relationships/image" Target="../media/image427.png"/><Relationship Id="rId215" Type="http://schemas.openxmlformats.org/officeDocument/2006/relationships/image" Target="../media/image432.png"/><Relationship Id="rId26" Type="http://schemas.openxmlformats.org/officeDocument/2006/relationships/image" Target="../media/image250.png"/><Relationship Id="rId47" Type="http://schemas.openxmlformats.org/officeDocument/2006/relationships/image" Target="../media/image271.png"/><Relationship Id="rId68" Type="http://schemas.openxmlformats.org/officeDocument/2006/relationships/image" Target="../media/image68.png"/><Relationship Id="rId89" Type="http://schemas.openxmlformats.org/officeDocument/2006/relationships/image" Target="../media/image311.png"/><Relationship Id="rId112" Type="http://schemas.openxmlformats.org/officeDocument/2006/relationships/image" Target="../media/image334.png"/><Relationship Id="rId133" Type="http://schemas.openxmlformats.org/officeDocument/2006/relationships/image" Target="../media/image354.png"/><Relationship Id="rId154" Type="http://schemas.openxmlformats.org/officeDocument/2006/relationships/image" Target="../media/image374.png"/><Relationship Id="rId175" Type="http://schemas.openxmlformats.org/officeDocument/2006/relationships/image" Target="../media/image175.png"/><Relationship Id="rId196" Type="http://schemas.openxmlformats.org/officeDocument/2006/relationships/image" Target="../media/image414.png"/><Relationship Id="rId200" Type="http://schemas.openxmlformats.org/officeDocument/2006/relationships/image" Target="../media/image418.png"/><Relationship Id="rId16" Type="http://schemas.openxmlformats.org/officeDocument/2006/relationships/image" Target="../media/image240.png"/><Relationship Id="rId221" Type="http://schemas.openxmlformats.org/officeDocument/2006/relationships/image" Target="../media/image438.png"/><Relationship Id="rId37" Type="http://schemas.openxmlformats.org/officeDocument/2006/relationships/image" Target="../media/image261.png"/><Relationship Id="rId58" Type="http://schemas.openxmlformats.org/officeDocument/2006/relationships/image" Target="../media/image282.png"/><Relationship Id="rId79" Type="http://schemas.openxmlformats.org/officeDocument/2006/relationships/image" Target="../media/image301.png"/><Relationship Id="rId102" Type="http://schemas.openxmlformats.org/officeDocument/2006/relationships/image" Target="../media/image324.png"/><Relationship Id="rId123" Type="http://schemas.openxmlformats.org/officeDocument/2006/relationships/image" Target="../media/image344.png"/><Relationship Id="rId144" Type="http://schemas.openxmlformats.org/officeDocument/2006/relationships/image" Target="../media/image365.png"/><Relationship Id="rId90" Type="http://schemas.openxmlformats.org/officeDocument/2006/relationships/image" Target="../media/image312.png"/><Relationship Id="rId165" Type="http://schemas.openxmlformats.org/officeDocument/2006/relationships/image" Target="../media/image385.png"/><Relationship Id="rId186" Type="http://schemas.openxmlformats.org/officeDocument/2006/relationships/image" Target="../media/image405.png"/><Relationship Id="rId211" Type="http://schemas.openxmlformats.org/officeDocument/2006/relationships/image" Target="../media/image428.png"/><Relationship Id="rId27" Type="http://schemas.openxmlformats.org/officeDocument/2006/relationships/image" Target="../media/image251.png"/><Relationship Id="rId48" Type="http://schemas.openxmlformats.org/officeDocument/2006/relationships/image" Target="../media/image272.png"/><Relationship Id="rId69" Type="http://schemas.openxmlformats.org/officeDocument/2006/relationships/image" Target="../media/image291.png"/><Relationship Id="rId113" Type="http://schemas.openxmlformats.org/officeDocument/2006/relationships/image" Target="../media/image335.png"/><Relationship Id="rId134" Type="http://schemas.openxmlformats.org/officeDocument/2006/relationships/image" Target="../media/image355.png"/><Relationship Id="rId80" Type="http://schemas.openxmlformats.org/officeDocument/2006/relationships/image" Target="../media/image302.png"/><Relationship Id="rId155" Type="http://schemas.openxmlformats.org/officeDocument/2006/relationships/image" Target="../media/image375.png"/><Relationship Id="rId176" Type="http://schemas.openxmlformats.org/officeDocument/2006/relationships/image" Target="../media/image395.png"/><Relationship Id="rId197" Type="http://schemas.openxmlformats.org/officeDocument/2006/relationships/image" Target="../media/image415.png"/><Relationship Id="rId201" Type="http://schemas.openxmlformats.org/officeDocument/2006/relationships/image" Target="../media/image201.png"/><Relationship Id="rId222" Type="http://schemas.openxmlformats.org/officeDocument/2006/relationships/image" Target="../media/image439.png"/><Relationship Id="rId17" Type="http://schemas.openxmlformats.org/officeDocument/2006/relationships/image" Target="../media/image241.png"/><Relationship Id="rId38" Type="http://schemas.openxmlformats.org/officeDocument/2006/relationships/image" Target="../media/image262.png"/><Relationship Id="rId59" Type="http://schemas.openxmlformats.org/officeDocument/2006/relationships/image" Target="../media/image283.png"/><Relationship Id="rId103" Type="http://schemas.openxmlformats.org/officeDocument/2006/relationships/image" Target="../media/image325.png"/><Relationship Id="rId124" Type="http://schemas.openxmlformats.org/officeDocument/2006/relationships/image" Target="../media/image345.png"/><Relationship Id="rId70" Type="http://schemas.openxmlformats.org/officeDocument/2006/relationships/image" Target="../media/image292.png"/><Relationship Id="rId91" Type="http://schemas.openxmlformats.org/officeDocument/2006/relationships/image" Target="../media/image313.png"/><Relationship Id="rId145" Type="http://schemas.openxmlformats.org/officeDocument/2006/relationships/image" Target="../media/image366.png"/><Relationship Id="rId166" Type="http://schemas.openxmlformats.org/officeDocument/2006/relationships/image" Target="../media/image386.png"/><Relationship Id="rId187" Type="http://schemas.openxmlformats.org/officeDocument/2006/relationships/image" Target="../media/image406.png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429.png"/><Relationship Id="rId28" Type="http://schemas.openxmlformats.org/officeDocument/2006/relationships/image" Target="../media/image252.png"/><Relationship Id="rId49" Type="http://schemas.openxmlformats.org/officeDocument/2006/relationships/image" Target="../media/image273.png"/><Relationship Id="rId114" Type="http://schemas.openxmlformats.org/officeDocument/2006/relationships/image" Target="../media/image336.png"/><Relationship Id="rId60" Type="http://schemas.openxmlformats.org/officeDocument/2006/relationships/image" Target="../media/image284.png"/><Relationship Id="rId81" Type="http://schemas.openxmlformats.org/officeDocument/2006/relationships/image" Target="../media/image303.png"/><Relationship Id="rId135" Type="http://schemas.openxmlformats.org/officeDocument/2006/relationships/image" Target="../media/image356.png"/><Relationship Id="rId156" Type="http://schemas.openxmlformats.org/officeDocument/2006/relationships/image" Target="../media/image376.png"/><Relationship Id="rId177" Type="http://schemas.openxmlformats.org/officeDocument/2006/relationships/image" Target="../media/image396.png"/><Relationship Id="rId198" Type="http://schemas.openxmlformats.org/officeDocument/2006/relationships/image" Target="../media/image416.png"/><Relationship Id="rId202" Type="http://schemas.openxmlformats.org/officeDocument/2006/relationships/image" Target="../media/image419.png"/><Relationship Id="rId223" Type="http://schemas.openxmlformats.org/officeDocument/2006/relationships/image" Target="../media/image440.png"/><Relationship Id="rId18" Type="http://schemas.openxmlformats.org/officeDocument/2006/relationships/image" Target="../media/image242.png"/><Relationship Id="rId39" Type="http://schemas.openxmlformats.org/officeDocument/2006/relationships/image" Target="../media/image263.png"/><Relationship Id="rId50" Type="http://schemas.openxmlformats.org/officeDocument/2006/relationships/image" Target="../media/image274.png"/><Relationship Id="rId104" Type="http://schemas.openxmlformats.org/officeDocument/2006/relationships/image" Target="../media/image326.png"/><Relationship Id="rId125" Type="http://schemas.openxmlformats.org/officeDocument/2006/relationships/image" Target="../media/image346.png"/><Relationship Id="rId146" Type="http://schemas.openxmlformats.org/officeDocument/2006/relationships/image" Target="../media/image367.png"/><Relationship Id="rId167" Type="http://schemas.openxmlformats.org/officeDocument/2006/relationships/image" Target="../media/image387.png"/><Relationship Id="rId188" Type="http://schemas.openxmlformats.org/officeDocument/2006/relationships/image" Target="../media/image407.png"/><Relationship Id="rId71" Type="http://schemas.openxmlformats.org/officeDocument/2006/relationships/image" Target="../media/image293.png"/><Relationship Id="rId92" Type="http://schemas.openxmlformats.org/officeDocument/2006/relationships/image" Target="../media/image314.png"/><Relationship Id="rId213" Type="http://schemas.openxmlformats.org/officeDocument/2006/relationships/image" Target="../media/image430.png"/><Relationship Id="rId2" Type="http://schemas.openxmlformats.org/officeDocument/2006/relationships/image" Target="../media/image226.png"/><Relationship Id="rId29" Type="http://schemas.openxmlformats.org/officeDocument/2006/relationships/image" Target="../media/image253.png"/><Relationship Id="rId40" Type="http://schemas.openxmlformats.org/officeDocument/2006/relationships/image" Target="../media/image264.png"/><Relationship Id="rId115" Type="http://schemas.openxmlformats.org/officeDocument/2006/relationships/image" Target="../media/image337.png"/><Relationship Id="rId136" Type="http://schemas.openxmlformats.org/officeDocument/2006/relationships/image" Target="../media/image357.png"/><Relationship Id="rId157" Type="http://schemas.openxmlformats.org/officeDocument/2006/relationships/image" Target="../media/image377.png"/><Relationship Id="rId178" Type="http://schemas.openxmlformats.org/officeDocument/2006/relationships/image" Target="../media/image397.png"/><Relationship Id="rId61" Type="http://schemas.openxmlformats.org/officeDocument/2006/relationships/image" Target="../media/image285.png"/><Relationship Id="rId82" Type="http://schemas.openxmlformats.org/officeDocument/2006/relationships/image" Target="../media/image304.png"/><Relationship Id="rId199" Type="http://schemas.openxmlformats.org/officeDocument/2006/relationships/image" Target="../media/image417.png"/><Relationship Id="rId203" Type="http://schemas.openxmlformats.org/officeDocument/2006/relationships/image" Target="../media/image420.png"/><Relationship Id="rId19" Type="http://schemas.openxmlformats.org/officeDocument/2006/relationships/image" Target="../media/image243.png"/><Relationship Id="rId224" Type="http://schemas.openxmlformats.org/officeDocument/2006/relationships/image" Target="../media/image441.png"/><Relationship Id="rId30" Type="http://schemas.openxmlformats.org/officeDocument/2006/relationships/image" Target="../media/image254.png"/><Relationship Id="rId105" Type="http://schemas.openxmlformats.org/officeDocument/2006/relationships/image" Target="../media/image327.png"/><Relationship Id="rId126" Type="http://schemas.openxmlformats.org/officeDocument/2006/relationships/image" Target="../media/image347.png"/><Relationship Id="rId147" Type="http://schemas.openxmlformats.org/officeDocument/2006/relationships/image" Target="../media/image368.png"/><Relationship Id="rId168" Type="http://schemas.openxmlformats.org/officeDocument/2006/relationships/image" Target="../media/image388.png"/><Relationship Id="rId51" Type="http://schemas.openxmlformats.org/officeDocument/2006/relationships/image" Target="../media/image275.png"/><Relationship Id="rId72" Type="http://schemas.openxmlformats.org/officeDocument/2006/relationships/image" Target="../media/image294.png"/><Relationship Id="rId93" Type="http://schemas.openxmlformats.org/officeDocument/2006/relationships/image" Target="../media/image315.png"/><Relationship Id="rId189" Type="http://schemas.openxmlformats.org/officeDocument/2006/relationships/image" Target="../media/image40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2.jpeg"/><Relationship Id="rId2" Type="http://schemas.openxmlformats.org/officeDocument/2006/relationships/image" Target="../media/image44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4.jpeg"/><Relationship Id="rId2" Type="http://schemas.openxmlformats.org/officeDocument/2006/relationships/image" Target="../media/image44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6.jpeg"/><Relationship Id="rId2" Type="http://schemas.openxmlformats.org/officeDocument/2006/relationships/image" Target="../media/image44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8.jpeg"/><Relationship Id="rId2" Type="http://schemas.openxmlformats.org/officeDocument/2006/relationships/image" Target="../media/image44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jpeg"/><Relationship Id="rId2" Type="http://schemas.openxmlformats.org/officeDocument/2006/relationships/image" Target="../media/image44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2.jpeg"/><Relationship Id="rId2" Type="http://schemas.openxmlformats.org/officeDocument/2006/relationships/image" Target="../media/image44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4.jpeg"/><Relationship Id="rId2" Type="http://schemas.openxmlformats.org/officeDocument/2006/relationships/image" Target="../media/image44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6.png"/><Relationship Id="rId2" Type="http://schemas.openxmlformats.org/officeDocument/2006/relationships/image" Target="../media/image44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8.jpeg"/><Relationship Id="rId2" Type="http://schemas.openxmlformats.org/officeDocument/2006/relationships/image" Target="../media/image44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44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6.jpeg"/><Relationship Id="rId2" Type="http://schemas.openxmlformats.org/officeDocument/2006/relationships/image" Target="../media/image44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2.jpeg"/><Relationship Id="rId2" Type="http://schemas.openxmlformats.org/officeDocument/2006/relationships/image" Target="../media/image44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4.jpeg"/><Relationship Id="rId2" Type="http://schemas.openxmlformats.org/officeDocument/2006/relationships/image" Target="../media/image44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6.jpg"/><Relationship Id="rId2" Type="http://schemas.openxmlformats.org/officeDocument/2006/relationships/image" Target="../media/image44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8.jpeg"/><Relationship Id="rId2" Type="http://schemas.openxmlformats.org/officeDocument/2006/relationships/image" Target="../media/image44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jpeg"/><Relationship Id="rId2" Type="http://schemas.openxmlformats.org/officeDocument/2006/relationships/image" Target="../media/image44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2.jpeg"/><Relationship Id="rId2" Type="http://schemas.openxmlformats.org/officeDocument/2006/relationships/image" Target="../media/image44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4.jpeg"/><Relationship Id="rId2" Type="http://schemas.openxmlformats.org/officeDocument/2006/relationships/image" Target="../media/image44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6.jpeg"/><Relationship Id="rId2" Type="http://schemas.openxmlformats.org/officeDocument/2006/relationships/image" Target="../media/image44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8.jpeg"/><Relationship Id="rId2" Type="http://schemas.openxmlformats.org/officeDocument/2006/relationships/image" Target="../media/image44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jpeg"/><Relationship Id="rId2" Type="http://schemas.openxmlformats.org/officeDocument/2006/relationships/image" Target="../media/image44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8.jpeg"/><Relationship Id="rId2" Type="http://schemas.openxmlformats.org/officeDocument/2006/relationships/image" Target="../media/image44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2.jpeg"/><Relationship Id="rId2" Type="http://schemas.openxmlformats.org/officeDocument/2006/relationships/image" Target="../media/image44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3" Type="http://schemas.openxmlformats.org/officeDocument/2006/relationships/image" Target="../media/image505.png"/><Relationship Id="rId7" Type="http://schemas.openxmlformats.org/officeDocument/2006/relationships/image" Target="../media/image509.png"/><Relationship Id="rId2" Type="http://schemas.openxmlformats.org/officeDocument/2006/relationships/image" Target="../media/image50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8.png"/><Relationship Id="rId5" Type="http://schemas.openxmlformats.org/officeDocument/2006/relationships/image" Target="../media/image507.png"/><Relationship Id="rId4" Type="http://schemas.openxmlformats.org/officeDocument/2006/relationships/image" Target="../media/image506.png"/><Relationship Id="rId9" Type="http://schemas.openxmlformats.org/officeDocument/2006/relationships/image" Target="../media/image511.png"/></Relationships>
</file>

<file path=ppt/slides/_rels/slide3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36.png"/><Relationship Id="rId21" Type="http://schemas.openxmlformats.org/officeDocument/2006/relationships/image" Target="../media/image531.png"/><Relationship Id="rId42" Type="http://schemas.openxmlformats.org/officeDocument/2006/relationships/image" Target="../media/image552.png"/><Relationship Id="rId47" Type="http://schemas.openxmlformats.org/officeDocument/2006/relationships/image" Target="../media/image557.png"/><Relationship Id="rId63" Type="http://schemas.openxmlformats.org/officeDocument/2006/relationships/image" Target="../media/image573.png"/><Relationship Id="rId68" Type="http://schemas.openxmlformats.org/officeDocument/2006/relationships/image" Target="../media/image578.png"/><Relationship Id="rId84" Type="http://schemas.openxmlformats.org/officeDocument/2006/relationships/image" Target="../media/image594.png"/><Relationship Id="rId89" Type="http://schemas.openxmlformats.org/officeDocument/2006/relationships/image" Target="../media/image599.png"/><Relationship Id="rId16" Type="http://schemas.openxmlformats.org/officeDocument/2006/relationships/image" Target="../media/image526.png"/><Relationship Id="rId11" Type="http://schemas.openxmlformats.org/officeDocument/2006/relationships/image" Target="../media/image521.png"/><Relationship Id="rId32" Type="http://schemas.openxmlformats.org/officeDocument/2006/relationships/image" Target="../media/image542.png"/><Relationship Id="rId37" Type="http://schemas.openxmlformats.org/officeDocument/2006/relationships/image" Target="../media/image547.png"/><Relationship Id="rId53" Type="http://schemas.openxmlformats.org/officeDocument/2006/relationships/image" Target="../media/image563.png"/><Relationship Id="rId58" Type="http://schemas.openxmlformats.org/officeDocument/2006/relationships/image" Target="../media/image568.png"/><Relationship Id="rId74" Type="http://schemas.openxmlformats.org/officeDocument/2006/relationships/image" Target="../media/image584.png"/><Relationship Id="rId79" Type="http://schemas.openxmlformats.org/officeDocument/2006/relationships/image" Target="../media/image589.png"/><Relationship Id="rId5" Type="http://schemas.openxmlformats.org/officeDocument/2006/relationships/image" Target="../media/image515.png"/><Relationship Id="rId90" Type="http://schemas.openxmlformats.org/officeDocument/2006/relationships/image" Target="../media/image600.png"/><Relationship Id="rId95" Type="http://schemas.openxmlformats.org/officeDocument/2006/relationships/image" Target="../media/image605.png"/><Relationship Id="rId22" Type="http://schemas.openxmlformats.org/officeDocument/2006/relationships/image" Target="../media/image532.png"/><Relationship Id="rId27" Type="http://schemas.openxmlformats.org/officeDocument/2006/relationships/image" Target="../media/image537.png"/><Relationship Id="rId43" Type="http://schemas.openxmlformats.org/officeDocument/2006/relationships/image" Target="../media/image553.png"/><Relationship Id="rId48" Type="http://schemas.openxmlformats.org/officeDocument/2006/relationships/image" Target="../media/image558.png"/><Relationship Id="rId64" Type="http://schemas.openxmlformats.org/officeDocument/2006/relationships/image" Target="../media/image574.png"/><Relationship Id="rId69" Type="http://schemas.openxmlformats.org/officeDocument/2006/relationships/image" Target="../media/image579.png"/><Relationship Id="rId80" Type="http://schemas.openxmlformats.org/officeDocument/2006/relationships/image" Target="../media/image590.png"/><Relationship Id="rId85" Type="http://schemas.openxmlformats.org/officeDocument/2006/relationships/image" Target="../media/image595.png"/><Relationship Id="rId3" Type="http://schemas.openxmlformats.org/officeDocument/2006/relationships/image" Target="../media/image513.png"/><Relationship Id="rId12" Type="http://schemas.openxmlformats.org/officeDocument/2006/relationships/image" Target="../media/image522.png"/><Relationship Id="rId17" Type="http://schemas.openxmlformats.org/officeDocument/2006/relationships/image" Target="../media/image527.png"/><Relationship Id="rId25" Type="http://schemas.openxmlformats.org/officeDocument/2006/relationships/image" Target="../media/image535.png"/><Relationship Id="rId33" Type="http://schemas.openxmlformats.org/officeDocument/2006/relationships/image" Target="../media/image543.png"/><Relationship Id="rId38" Type="http://schemas.openxmlformats.org/officeDocument/2006/relationships/image" Target="../media/image548.png"/><Relationship Id="rId46" Type="http://schemas.openxmlformats.org/officeDocument/2006/relationships/image" Target="../media/image556.png"/><Relationship Id="rId59" Type="http://schemas.openxmlformats.org/officeDocument/2006/relationships/image" Target="../media/image569.png"/><Relationship Id="rId67" Type="http://schemas.openxmlformats.org/officeDocument/2006/relationships/image" Target="../media/image577.png"/><Relationship Id="rId20" Type="http://schemas.openxmlformats.org/officeDocument/2006/relationships/image" Target="../media/image530.png"/><Relationship Id="rId41" Type="http://schemas.openxmlformats.org/officeDocument/2006/relationships/image" Target="../media/image551.png"/><Relationship Id="rId54" Type="http://schemas.openxmlformats.org/officeDocument/2006/relationships/image" Target="../media/image564.png"/><Relationship Id="rId62" Type="http://schemas.openxmlformats.org/officeDocument/2006/relationships/image" Target="../media/image572.png"/><Relationship Id="rId70" Type="http://schemas.openxmlformats.org/officeDocument/2006/relationships/image" Target="../media/image580.png"/><Relationship Id="rId75" Type="http://schemas.openxmlformats.org/officeDocument/2006/relationships/image" Target="../media/image585.png"/><Relationship Id="rId83" Type="http://schemas.openxmlformats.org/officeDocument/2006/relationships/image" Target="../media/image593.png"/><Relationship Id="rId88" Type="http://schemas.openxmlformats.org/officeDocument/2006/relationships/image" Target="../media/image598.png"/><Relationship Id="rId91" Type="http://schemas.openxmlformats.org/officeDocument/2006/relationships/image" Target="../media/image601.png"/><Relationship Id="rId96" Type="http://schemas.openxmlformats.org/officeDocument/2006/relationships/image" Target="../media/image60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6.png"/><Relationship Id="rId15" Type="http://schemas.openxmlformats.org/officeDocument/2006/relationships/image" Target="../media/image525.png"/><Relationship Id="rId23" Type="http://schemas.openxmlformats.org/officeDocument/2006/relationships/image" Target="../media/image533.png"/><Relationship Id="rId28" Type="http://schemas.openxmlformats.org/officeDocument/2006/relationships/image" Target="../media/image538.png"/><Relationship Id="rId36" Type="http://schemas.openxmlformats.org/officeDocument/2006/relationships/image" Target="../media/image546.png"/><Relationship Id="rId49" Type="http://schemas.openxmlformats.org/officeDocument/2006/relationships/image" Target="../media/image559.png"/><Relationship Id="rId57" Type="http://schemas.openxmlformats.org/officeDocument/2006/relationships/image" Target="../media/image567.png"/><Relationship Id="rId10" Type="http://schemas.openxmlformats.org/officeDocument/2006/relationships/image" Target="../media/image520.png"/><Relationship Id="rId31" Type="http://schemas.openxmlformats.org/officeDocument/2006/relationships/image" Target="../media/image541.png"/><Relationship Id="rId44" Type="http://schemas.openxmlformats.org/officeDocument/2006/relationships/image" Target="../media/image554.png"/><Relationship Id="rId52" Type="http://schemas.openxmlformats.org/officeDocument/2006/relationships/image" Target="../media/image562.png"/><Relationship Id="rId60" Type="http://schemas.openxmlformats.org/officeDocument/2006/relationships/image" Target="../media/image570.png"/><Relationship Id="rId65" Type="http://schemas.openxmlformats.org/officeDocument/2006/relationships/image" Target="../media/image575.png"/><Relationship Id="rId73" Type="http://schemas.openxmlformats.org/officeDocument/2006/relationships/image" Target="../media/image583.png"/><Relationship Id="rId78" Type="http://schemas.openxmlformats.org/officeDocument/2006/relationships/image" Target="../media/image588.png"/><Relationship Id="rId81" Type="http://schemas.openxmlformats.org/officeDocument/2006/relationships/image" Target="../media/image591.png"/><Relationship Id="rId86" Type="http://schemas.openxmlformats.org/officeDocument/2006/relationships/image" Target="../media/image596.png"/><Relationship Id="rId94" Type="http://schemas.openxmlformats.org/officeDocument/2006/relationships/image" Target="../media/image604.png"/><Relationship Id="rId4" Type="http://schemas.openxmlformats.org/officeDocument/2006/relationships/image" Target="../media/image514.png"/><Relationship Id="rId9" Type="http://schemas.openxmlformats.org/officeDocument/2006/relationships/image" Target="../media/image519.png"/><Relationship Id="rId13" Type="http://schemas.openxmlformats.org/officeDocument/2006/relationships/image" Target="../media/image523.png"/><Relationship Id="rId18" Type="http://schemas.openxmlformats.org/officeDocument/2006/relationships/image" Target="../media/image528.png"/><Relationship Id="rId39" Type="http://schemas.openxmlformats.org/officeDocument/2006/relationships/image" Target="../media/image549.png"/><Relationship Id="rId34" Type="http://schemas.openxmlformats.org/officeDocument/2006/relationships/image" Target="../media/image544.png"/><Relationship Id="rId50" Type="http://schemas.openxmlformats.org/officeDocument/2006/relationships/image" Target="../media/image560.png"/><Relationship Id="rId55" Type="http://schemas.openxmlformats.org/officeDocument/2006/relationships/image" Target="../media/image565.png"/><Relationship Id="rId76" Type="http://schemas.openxmlformats.org/officeDocument/2006/relationships/image" Target="../media/image586.png"/><Relationship Id="rId97" Type="http://schemas.openxmlformats.org/officeDocument/2006/relationships/image" Target="../media/image607.png"/><Relationship Id="rId7" Type="http://schemas.openxmlformats.org/officeDocument/2006/relationships/image" Target="../media/image517.png"/><Relationship Id="rId71" Type="http://schemas.openxmlformats.org/officeDocument/2006/relationships/image" Target="../media/image581.png"/><Relationship Id="rId92" Type="http://schemas.openxmlformats.org/officeDocument/2006/relationships/image" Target="../media/image602.png"/><Relationship Id="rId2" Type="http://schemas.openxmlformats.org/officeDocument/2006/relationships/image" Target="../media/image512.jpg"/><Relationship Id="rId29" Type="http://schemas.openxmlformats.org/officeDocument/2006/relationships/image" Target="../media/image539.png"/><Relationship Id="rId24" Type="http://schemas.openxmlformats.org/officeDocument/2006/relationships/image" Target="../media/image534.png"/><Relationship Id="rId40" Type="http://schemas.openxmlformats.org/officeDocument/2006/relationships/image" Target="../media/image550.png"/><Relationship Id="rId45" Type="http://schemas.openxmlformats.org/officeDocument/2006/relationships/image" Target="../media/image555.png"/><Relationship Id="rId66" Type="http://schemas.openxmlformats.org/officeDocument/2006/relationships/image" Target="../media/image576.png"/><Relationship Id="rId87" Type="http://schemas.openxmlformats.org/officeDocument/2006/relationships/image" Target="../media/image597.png"/><Relationship Id="rId61" Type="http://schemas.openxmlformats.org/officeDocument/2006/relationships/image" Target="../media/image571.png"/><Relationship Id="rId82" Type="http://schemas.openxmlformats.org/officeDocument/2006/relationships/image" Target="../media/image592.png"/><Relationship Id="rId19" Type="http://schemas.openxmlformats.org/officeDocument/2006/relationships/image" Target="../media/image529.png"/><Relationship Id="rId14" Type="http://schemas.openxmlformats.org/officeDocument/2006/relationships/image" Target="../media/image524.png"/><Relationship Id="rId30" Type="http://schemas.openxmlformats.org/officeDocument/2006/relationships/image" Target="../media/image540.png"/><Relationship Id="rId35" Type="http://schemas.openxmlformats.org/officeDocument/2006/relationships/image" Target="../media/image545.png"/><Relationship Id="rId56" Type="http://schemas.openxmlformats.org/officeDocument/2006/relationships/image" Target="../media/image566.png"/><Relationship Id="rId77" Type="http://schemas.openxmlformats.org/officeDocument/2006/relationships/image" Target="../media/image587.png"/><Relationship Id="rId8" Type="http://schemas.openxmlformats.org/officeDocument/2006/relationships/image" Target="../media/image518.png"/><Relationship Id="rId51" Type="http://schemas.openxmlformats.org/officeDocument/2006/relationships/image" Target="../media/image561.png"/><Relationship Id="rId72" Type="http://schemas.openxmlformats.org/officeDocument/2006/relationships/image" Target="../media/image582.png"/><Relationship Id="rId93" Type="http://schemas.openxmlformats.org/officeDocument/2006/relationships/image" Target="../media/image603.png"/><Relationship Id="rId98" Type="http://schemas.openxmlformats.org/officeDocument/2006/relationships/image" Target="../media/image60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eenbuds.co.in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support@greenbuds.co.i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jpg"/><Relationship Id="rId2" Type="http://schemas.openxmlformats.org/officeDocument/2006/relationships/image" Target="../media/image44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2.jpeg"/><Relationship Id="rId2" Type="http://schemas.openxmlformats.org/officeDocument/2006/relationships/image" Target="../media/image44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4.jpeg"/><Relationship Id="rId2" Type="http://schemas.openxmlformats.org/officeDocument/2006/relationships/image" Target="../media/image44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6.jpeg"/><Relationship Id="rId2" Type="http://schemas.openxmlformats.org/officeDocument/2006/relationships/image" Target="../media/image44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8.jpeg"/><Relationship Id="rId2" Type="http://schemas.openxmlformats.org/officeDocument/2006/relationships/image" Target="../media/image44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jpeg"/><Relationship Id="rId2" Type="http://schemas.openxmlformats.org/officeDocument/2006/relationships/image" Target="../media/image44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400" cy="6857999"/>
          </a:xfrm>
          <a:custGeom>
            <a:avLst/>
            <a:gdLst/>
            <a:ahLst/>
            <a:cxnLst/>
            <a:rect l="l" t="t" r="r" b="b"/>
            <a:pathLst>
              <a:path w="10058400" h="6858000">
                <a:moveTo>
                  <a:pt x="10058400" y="0"/>
                </a:moveTo>
                <a:lnTo>
                  <a:pt x="0" y="0"/>
                </a:lnTo>
                <a:lnTo>
                  <a:pt x="0" y="6858000"/>
                </a:lnTo>
                <a:lnTo>
                  <a:pt x="10058400" y="6858000"/>
                </a:lnTo>
                <a:lnTo>
                  <a:pt x="1005840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8170" y="2893726"/>
            <a:ext cx="214642" cy="91252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71852" y="2355424"/>
            <a:ext cx="70608" cy="22966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86408" y="1043650"/>
            <a:ext cx="385760" cy="36180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08302" y="625443"/>
            <a:ext cx="626324" cy="7813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273695" y="1633734"/>
            <a:ext cx="269355" cy="34185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033420" y="1087772"/>
            <a:ext cx="353154" cy="5674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260809" y="2412820"/>
            <a:ext cx="76758" cy="17340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249323" y="1473803"/>
            <a:ext cx="1443595" cy="24722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044675" y="987254"/>
            <a:ext cx="128553" cy="14101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884524" y="716807"/>
            <a:ext cx="163819" cy="17263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561470" y="1434891"/>
            <a:ext cx="163816" cy="172627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7936298" y="2022438"/>
            <a:ext cx="402860" cy="441627"/>
            <a:chOff x="8552954" y="1724075"/>
            <a:chExt cx="488315" cy="535305"/>
          </a:xfrm>
        </p:grpSpPr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798407" y="1790788"/>
              <a:ext cx="21740" cy="6671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725268" y="1842096"/>
              <a:ext cx="157068" cy="35035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552954" y="1724075"/>
              <a:ext cx="487819" cy="535089"/>
            </a:xfrm>
            <a:prstGeom prst="rect">
              <a:avLst/>
            </a:prstGeom>
          </p:spPr>
        </p:pic>
      </p:grpSp>
      <p:pic>
        <p:nvPicPr>
          <p:cNvPr id="18" name="object 1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945636" y="1637669"/>
            <a:ext cx="106197" cy="137961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804599" y="1826508"/>
            <a:ext cx="370033" cy="405898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945636" y="2299106"/>
            <a:ext cx="106197" cy="137140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863041" y="1890611"/>
            <a:ext cx="253146" cy="27767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6236994" y="1978705"/>
            <a:ext cx="125751" cy="116498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634737" y="1978711"/>
            <a:ext cx="125028" cy="116492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5738423" y="2219422"/>
            <a:ext cx="93958" cy="10242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6164553" y="1751421"/>
            <a:ext cx="93902" cy="103649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5739021" y="1751419"/>
            <a:ext cx="93364" cy="103074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6164564" y="2218846"/>
            <a:ext cx="94488" cy="102996"/>
          </a:xfrm>
          <a:prstGeom prst="rect">
            <a:avLst/>
          </a:prstGeom>
        </p:spPr>
      </p:pic>
      <p:grpSp>
        <p:nvGrpSpPr>
          <p:cNvPr id="28" name="object 28"/>
          <p:cNvGrpSpPr/>
          <p:nvPr/>
        </p:nvGrpSpPr>
        <p:grpSpPr>
          <a:xfrm>
            <a:off x="4479216" y="1744900"/>
            <a:ext cx="929878" cy="714042"/>
            <a:chOff x="4362551" y="1387665"/>
            <a:chExt cx="1127125" cy="865505"/>
          </a:xfrm>
        </p:grpSpPr>
        <p:pic>
          <p:nvPicPr>
            <p:cNvPr id="29" name="object 2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557902" y="1387665"/>
              <a:ext cx="637235" cy="45713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074196" y="1870052"/>
              <a:ext cx="173189" cy="18998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246269" y="1446085"/>
              <a:ext cx="173187" cy="19000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096281" y="1632686"/>
              <a:ext cx="393369" cy="14925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782324" y="1870052"/>
              <a:ext cx="173202" cy="18998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362551" y="1758099"/>
              <a:ext cx="1127099" cy="49453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490453" y="1870052"/>
              <a:ext cx="173189" cy="18998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674679" y="1536259"/>
              <a:ext cx="98285" cy="21789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966461" y="1489725"/>
              <a:ext cx="98283" cy="26442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821643" y="1604303"/>
              <a:ext cx="98283" cy="149846"/>
            </a:xfrm>
            <a:prstGeom prst="rect">
              <a:avLst/>
            </a:prstGeom>
          </p:spPr>
        </p:pic>
      </p:grpSp>
      <p:pic>
        <p:nvPicPr>
          <p:cNvPr id="39" name="object 39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6479884" y="1040634"/>
            <a:ext cx="314710" cy="105540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7358716" y="2240706"/>
            <a:ext cx="314710" cy="105540"/>
          </a:xfrm>
          <a:prstGeom prst="rect">
            <a:avLst/>
          </a:prstGeom>
        </p:spPr>
      </p:pic>
      <p:grpSp>
        <p:nvGrpSpPr>
          <p:cNvPr id="41" name="object 41"/>
          <p:cNvGrpSpPr/>
          <p:nvPr/>
        </p:nvGrpSpPr>
        <p:grpSpPr>
          <a:xfrm>
            <a:off x="7424064" y="1046244"/>
            <a:ext cx="359377" cy="352568"/>
            <a:chOff x="7932064" y="540810"/>
            <a:chExt cx="435609" cy="427355"/>
          </a:xfrm>
        </p:grpSpPr>
        <p:pic>
          <p:nvPicPr>
            <p:cNvPr id="42" name="object 4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932064" y="540810"/>
              <a:ext cx="435103" cy="426916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991945" y="680086"/>
              <a:ext cx="312926" cy="157593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031137" y="585938"/>
              <a:ext cx="119638" cy="28032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8140865" y="636337"/>
              <a:ext cx="119642" cy="280335"/>
            </a:xfrm>
            <a:prstGeom prst="rect">
              <a:avLst/>
            </a:prstGeom>
          </p:spPr>
        </p:pic>
      </p:grpSp>
      <p:grpSp>
        <p:nvGrpSpPr>
          <p:cNvPr id="46" name="object 46"/>
          <p:cNvGrpSpPr/>
          <p:nvPr/>
        </p:nvGrpSpPr>
        <p:grpSpPr>
          <a:xfrm>
            <a:off x="7498038" y="1128970"/>
            <a:ext cx="778478" cy="876443"/>
            <a:chOff x="8021731" y="641083"/>
            <a:chExt cx="943610" cy="1062355"/>
          </a:xfrm>
        </p:grpSpPr>
        <p:pic>
          <p:nvPicPr>
            <p:cNvPr id="47" name="object 4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8530120" y="815456"/>
              <a:ext cx="435107" cy="42692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8590013" y="954750"/>
              <a:ext cx="312936" cy="157579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8629192" y="860602"/>
              <a:ext cx="119645" cy="280339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8738933" y="910986"/>
              <a:ext cx="119642" cy="280349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8206005" y="641083"/>
              <a:ext cx="453961" cy="624222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8090357" y="1202958"/>
              <a:ext cx="358392" cy="251941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8203031" y="1361419"/>
              <a:ext cx="117122" cy="99255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8021731" y="1371172"/>
              <a:ext cx="411713" cy="332198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8116484" y="1419040"/>
              <a:ext cx="224694" cy="184324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8394573" y="784471"/>
              <a:ext cx="108514" cy="251150"/>
            </a:xfrm>
            <a:prstGeom prst="rect">
              <a:avLst/>
            </a:prstGeom>
          </p:spPr>
        </p:pic>
      </p:grpSp>
      <p:grpSp>
        <p:nvGrpSpPr>
          <p:cNvPr id="57" name="object 57"/>
          <p:cNvGrpSpPr/>
          <p:nvPr/>
        </p:nvGrpSpPr>
        <p:grpSpPr>
          <a:xfrm>
            <a:off x="6624547" y="1396668"/>
            <a:ext cx="633365" cy="868585"/>
            <a:chOff x="6962952" y="965568"/>
            <a:chExt cx="767715" cy="1052830"/>
          </a:xfrm>
        </p:grpSpPr>
        <p:pic>
          <p:nvPicPr>
            <p:cNvPr id="58" name="object 58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7218755" y="1883079"/>
              <a:ext cx="44399" cy="48704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6962952" y="965568"/>
              <a:ext cx="558850" cy="1052347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036841" y="1054239"/>
              <a:ext cx="408241" cy="775842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7231506" y="1159234"/>
              <a:ext cx="499148" cy="599918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7334960" y="1265275"/>
              <a:ext cx="292251" cy="278803"/>
            </a:xfrm>
            <a:prstGeom prst="rect">
              <a:avLst/>
            </a:prstGeom>
          </p:spPr>
        </p:pic>
      </p:grpSp>
      <p:pic>
        <p:nvPicPr>
          <p:cNvPr id="63" name="object 63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8583608" y="2426270"/>
            <a:ext cx="96225" cy="345203"/>
          </a:xfrm>
          <a:prstGeom prst="rect">
            <a:avLst/>
          </a:prstGeom>
        </p:spPr>
      </p:pic>
      <p:grpSp>
        <p:nvGrpSpPr>
          <p:cNvPr id="64" name="object 64"/>
          <p:cNvGrpSpPr/>
          <p:nvPr/>
        </p:nvGrpSpPr>
        <p:grpSpPr>
          <a:xfrm>
            <a:off x="4056261" y="717664"/>
            <a:ext cx="825103" cy="664274"/>
            <a:chOff x="3849878" y="142532"/>
            <a:chExt cx="1000125" cy="805180"/>
          </a:xfrm>
        </p:grpSpPr>
        <p:pic>
          <p:nvPicPr>
            <p:cNvPr id="65" name="object 65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849878" y="768096"/>
              <a:ext cx="999604" cy="17923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3921175" y="142532"/>
              <a:ext cx="856538" cy="628446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985641" y="221716"/>
              <a:ext cx="730998" cy="484162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4375505" y="318261"/>
              <a:ext cx="96431" cy="294855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4232656" y="318261"/>
              <a:ext cx="96431" cy="294855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4555706" y="318261"/>
              <a:ext cx="21729" cy="294855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4518355" y="453758"/>
              <a:ext cx="96431" cy="105778"/>
            </a:xfrm>
            <a:prstGeom prst="rect">
              <a:avLst/>
            </a:prstGeom>
          </p:spPr>
        </p:pic>
      </p:grpSp>
      <p:grpSp>
        <p:nvGrpSpPr>
          <p:cNvPr id="72" name="object 72"/>
          <p:cNvGrpSpPr/>
          <p:nvPr/>
        </p:nvGrpSpPr>
        <p:grpSpPr>
          <a:xfrm>
            <a:off x="5344878" y="669606"/>
            <a:ext cx="777954" cy="839247"/>
            <a:chOff x="5411838" y="84278"/>
            <a:chExt cx="942975" cy="1017269"/>
          </a:xfrm>
        </p:grpSpPr>
        <p:pic>
          <p:nvPicPr>
            <p:cNvPr id="73" name="object 73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5411838" y="84278"/>
              <a:ext cx="942568" cy="1017270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5570423" y="251551"/>
              <a:ext cx="631962" cy="693201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5678550" y="516470"/>
              <a:ext cx="97066" cy="156476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5793397" y="514350"/>
              <a:ext cx="123854" cy="155079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5938545" y="515056"/>
              <a:ext cx="161737" cy="154360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5716219" y="418160"/>
              <a:ext cx="342007" cy="23849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5716219" y="746251"/>
              <a:ext cx="342007" cy="23837"/>
            </a:xfrm>
            <a:prstGeom prst="rect">
              <a:avLst/>
            </a:prstGeom>
          </p:spPr>
        </p:pic>
      </p:grpSp>
      <p:pic>
        <p:nvPicPr>
          <p:cNvPr id="80" name="object 80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2743250" y="855652"/>
            <a:ext cx="1259018" cy="1741224"/>
          </a:xfrm>
          <a:prstGeom prst="rect">
            <a:avLst/>
          </a:prstGeom>
        </p:spPr>
      </p:pic>
      <p:pic>
        <p:nvPicPr>
          <p:cNvPr id="81" name="object 81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1132731" y="3059259"/>
            <a:ext cx="99157" cy="980097"/>
          </a:xfrm>
          <a:prstGeom prst="rect">
            <a:avLst/>
          </a:prstGeom>
        </p:spPr>
      </p:pic>
      <p:pic>
        <p:nvPicPr>
          <p:cNvPr id="82" name="object 82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1620979" y="1153825"/>
            <a:ext cx="868385" cy="586234"/>
          </a:xfrm>
          <a:prstGeom prst="rect">
            <a:avLst/>
          </a:prstGeom>
        </p:spPr>
      </p:pic>
      <p:pic>
        <p:nvPicPr>
          <p:cNvPr id="83" name="object 83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3569465" y="2309386"/>
            <a:ext cx="104974" cy="218581"/>
          </a:xfrm>
          <a:prstGeom prst="rect">
            <a:avLst/>
          </a:prstGeom>
        </p:spPr>
      </p:pic>
      <p:grpSp>
        <p:nvGrpSpPr>
          <p:cNvPr id="84" name="object 84"/>
          <p:cNvGrpSpPr/>
          <p:nvPr/>
        </p:nvGrpSpPr>
        <p:grpSpPr>
          <a:xfrm>
            <a:off x="1970513" y="1752559"/>
            <a:ext cx="710375" cy="882729"/>
            <a:chOff x="1321701" y="1396949"/>
            <a:chExt cx="861060" cy="1069975"/>
          </a:xfrm>
        </p:grpSpPr>
        <p:pic>
          <p:nvPicPr>
            <p:cNvPr id="85" name="object 85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321701" y="1396949"/>
              <a:ext cx="860831" cy="747763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397990" y="2074113"/>
              <a:ext cx="117119" cy="392734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553984" y="2223554"/>
              <a:ext cx="117119" cy="243293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710842" y="1712442"/>
              <a:ext cx="117118" cy="324637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1892503" y="1644345"/>
              <a:ext cx="201178" cy="23849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1892503" y="1734249"/>
              <a:ext cx="201178" cy="23849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892503" y="1824151"/>
              <a:ext cx="201178" cy="23837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1892503" y="1914043"/>
              <a:ext cx="201178" cy="23849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1892503" y="2003946"/>
              <a:ext cx="201178" cy="23849"/>
            </a:xfrm>
            <a:prstGeom prst="rect">
              <a:avLst/>
            </a:prstGeom>
          </p:spPr>
        </p:pic>
      </p:grpSp>
      <p:grpSp>
        <p:nvGrpSpPr>
          <p:cNvPr id="94" name="object 94"/>
          <p:cNvGrpSpPr/>
          <p:nvPr/>
        </p:nvGrpSpPr>
        <p:grpSpPr>
          <a:xfrm>
            <a:off x="1030721" y="2245854"/>
            <a:ext cx="768001" cy="708278"/>
            <a:chOff x="182559" y="1994882"/>
            <a:chExt cx="930910" cy="858519"/>
          </a:xfrm>
        </p:grpSpPr>
        <p:pic>
          <p:nvPicPr>
            <p:cNvPr id="95" name="object 95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272926" y="1994882"/>
              <a:ext cx="178739" cy="196070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182559" y="2188288"/>
              <a:ext cx="205765" cy="153870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355834" y="2188288"/>
              <a:ext cx="205765" cy="153870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82559" y="2318308"/>
              <a:ext cx="930700" cy="535089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489369" y="2586558"/>
              <a:ext cx="181814" cy="262724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660316" y="2404897"/>
              <a:ext cx="181813" cy="444385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831261" y="2167102"/>
              <a:ext cx="192679" cy="682180"/>
            </a:xfrm>
            <a:prstGeom prst="rect">
              <a:avLst/>
            </a:prstGeom>
          </p:spPr>
        </p:pic>
      </p:grpSp>
      <p:grpSp>
        <p:nvGrpSpPr>
          <p:cNvPr id="102" name="object 102"/>
          <p:cNvGrpSpPr/>
          <p:nvPr/>
        </p:nvGrpSpPr>
        <p:grpSpPr>
          <a:xfrm>
            <a:off x="1354355" y="1859938"/>
            <a:ext cx="282893" cy="246221"/>
            <a:chOff x="574843" y="1527106"/>
            <a:chExt cx="342900" cy="298450"/>
          </a:xfrm>
        </p:grpSpPr>
        <p:pic>
          <p:nvPicPr>
            <p:cNvPr id="103" name="object 103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574843" y="1588902"/>
              <a:ext cx="278157" cy="236549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736692" y="1527106"/>
              <a:ext cx="180428" cy="144302"/>
            </a:xfrm>
            <a:prstGeom prst="rect">
              <a:avLst/>
            </a:prstGeom>
          </p:spPr>
        </p:pic>
      </p:grpSp>
      <p:pic>
        <p:nvPicPr>
          <p:cNvPr id="105" name="object 105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2122731" y="825018"/>
            <a:ext cx="163819" cy="172627"/>
          </a:xfrm>
          <a:prstGeom prst="rect">
            <a:avLst/>
          </a:prstGeom>
        </p:spPr>
      </p:pic>
      <p:pic>
        <p:nvPicPr>
          <p:cNvPr id="106" name="object 106"/>
          <p:cNvPicPr/>
          <p:nvPr/>
        </p:nvPicPr>
        <p:blipFill>
          <a:blip r:embed="rId95" cstate="print"/>
          <a:stretch>
            <a:fillRect/>
          </a:stretch>
        </p:blipFill>
        <p:spPr>
          <a:xfrm>
            <a:off x="3243678" y="1779172"/>
            <a:ext cx="163816" cy="172627"/>
          </a:xfrm>
          <a:prstGeom prst="rect">
            <a:avLst/>
          </a:prstGeom>
        </p:spPr>
      </p:pic>
      <p:pic>
        <p:nvPicPr>
          <p:cNvPr id="107" name="object 107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4158373" y="2349698"/>
            <a:ext cx="163819" cy="172631"/>
          </a:xfrm>
          <a:prstGeom prst="rect">
            <a:avLst/>
          </a:prstGeom>
        </p:spPr>
      </p:pic>
      <p:grpSp>
        <p:nvGrpSpPr>
          <p:cNvPr id="108" name="object 108"/>
          <p:cNvGrpSpPr/>
          <p:nvPr/>
        </p:nvGrpSpPr>
        <p:grpSpPr>
          <a:xfrm>
            <a:off x="3557572" y="1512350"/>
            <a:ext cx="661130" cy="721375"/>
            <a:chOff x="3245408" y="1105788"/>
            <a:chExt cx="801370" cy="874394"/>
          </a:xfrm>
        </p:grpSpPr>
        <p:pic>
          <p:nvPicPr>
            <p:cNvPr id="109" name="object 109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3245408" y="1260017"/>
              <a:ext cx="801356" cy="719937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3576866" y="1453845"/>
              <a:ext cx="464921" cy="314629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3651288" y="1537576"/>
              <a:ext cx="130060" cy="142659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3335820" y="1105788"/>
              <a:ext cx="523584" cy="178066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3595903" y="1152048"/>
              <a:ext cx="403656" cy="141916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3357880" y="1260005"/>
              <a:ext cx="21740" cy="719950"/>
            </a:xfrm>
            <a:prstGeom prst="rect">
              <a:avLst/>
            </a:prstGeom>
          </p:spPr>
        </p:pic>
      </p:grpSp>
      <p:pic>
        <p:nvPicPr>
          <p:cNvPr id="115" name="object 115"/>
          <p:cNvPicPr/>
          <p:nvPr/>
        </p:nvPicPr>
        <p:blipFill>
          <a:blip r:embed="rId103" cstate="print"/>
          <a:stretch>
            <a:fillRect/>
          </a:stretch>
        </p:blipFill>
        <p:spPr>
          <a:xfrm>
            <a:off x="3666811" y="936592"/>
            <a:ext cx="148675" cy="163176"/>
          </a:xfrm>
          <a:prstGeom prst="rect">
            <a:avLst/>
          </a:prstGeom>
        </p:spPr>
      </p:pic>
      <p:pic>
        <p:nvPicPr>
          <p:cNvPr id="116" name="object 116"/>
          <p:cNvPicPr/>
          <p:nvPr/>
        </p:nvPicPr>
        <p:blipFill>
          <a:blip r:embed="rId104" cstate="print"/>
          <a:stretch>
            <a:fillRect/>
          </a:stretch>
        </p:blipFill>
        <p:spPr>
          <a:xfrm>
            <a:off x="3424677" y="1143166"/>
            <a:ext cx="148686" cy="163176"/>
          </a:xfrm>
          <a:prstGeom prst="rect">
            <a:avLst/>
          </a:prstGeom>
        </p:spPr>
      </p:pic>
      <p:pic>
        <p:nvPicPr>
          <p:cNvPr id="117" name="object 117"/>
          <p:cNvPicPr/>
          <p:nvPr/>
        </p:nvPicPr>
        <p:blipFill>
          <a:blip r:embed="rId105" cstate="print"/>
          <a:stretch>
            <a:fillRect/>
          </a:stretch>
        </p:blipFill>
        <p:spPr>
          <a:xfrm>
            <a:off x="1084138" y="3435549"/>
            <a:ext cx="148681" cy="163176"/>
          </a:xfrm>
          <a:prstGeom prst="rect">
            <a:avLst/>
          </a:prstGeom>
        </p:spPr>
      </p:pic>
      <p:pic>
        <p:nvPicPr>
          <p:cNvPr id="118" name="object 118"/>
          <p:cNvPicPr/>
          <p:nvPr/>
        </p:nvPicPr>
        <p:blipFill>
          <a:blip r:embed="rId106" cstate="print"/>
          <a:stretch>
            <a:fillRect/>
          </a:stretch>
        </p:blipFill>
        <p:spPr>
          <a:xfrm>
            <a:off x="3000453" y="2162009"/>
            <a:ext cx="314710" cy="105540"/>
          </a:xfrm>
          <a:prstGeom prst="rect">
            <a:avLst/>
          </a:prstGeom>
        </p:spPr>
      </p:pic>
      <p:grpSp>
        <p:nvGrpSpPr>
          <p:cNvPr id="119" name="object 119"/>
          <p:cNvGrpSpPr/>
          <p:nvPr/>
        </p:nvGrpSpPr>
        <p:grpSpPr>
          <a:xfrm>
            <a:off x="2265110" y="688421"/>
            <a:ext cx="927783" cy="948214"/>
            <a:chOff x="1678787" y="107086"/>
            <a:chExt cx="1124585" cy="1149350"/>
          </a:xfrm>
        </p:grpSpPr>
        <p:pic>
          <p:nvPicPr>
            <p:cNvPr id="120" name="object 120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1678787" y="1010932"/>
              <a:ext cx="381463" cy="127927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2035746" y="107086"/>
              <a:ext cx="767461" cy="885177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2156002" y="107086"/>
              <a:ext cx="526948" cy="885177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2289924" y="107086"/>
              <a:ext cx="259092" cy="885177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2322703" y="1086446"/>
              <a:ext cx="208051" cy="169494"/>
            </a:xfrm>
            <a:prstGeom prst="rect">
              <a:avLst/>
            </a:prstGeom>
          </p:spPr>
        </p:pic>
      </p:grpSp>
      <p:pic>
        <p:nvPicPr>
          <p:cNvPr id="125" name="object 125"/>
          <p:cNvPicPr/>
          <p:nvPr/>
        </p:nvPicPr>
        <p:blipFill>
          <a:blip r:embed="rId112" cstate="print"/>
          <a:stretch>
            <a:fillRect/>
          </a:stretch>
        </p:blipFill>
        <p:spPr>
          <a:xfrm>
            <a:off x="1454364" y="3320808"/>
            <a:ext cx="96219" cy="345203"/>
          </a:xfrm>
          <a:prstGeom prst="rect">
            <a:avLst/>
          </a:prstGeom>
        </p:spPr>
      </p:pic>
      <p:pic>
        <p:nvPicPr>
          <p:cNvPr id="126" name="object 126"/>
          <p:cNvPicPr/>
          <p:nvPr/>
        </p:nvPicPr>
        <p:blipFill>
          <a:blip r:embed="rId113" cstate="print"/>
          <a:stretch>
            <a:fillRect/>
          </a:stretch>
        </p:blipFill>
        <p:spPr>
          <a:xfrm>
            <a:off x="4254201" y="862642"/>
            <a:ext cx="79554" cy="243255"/>
          </a:xfrm>
          <a:prstGeom prst="rect">
            <a:avLst/>
          </a:prstGeom>
        </p:spPr>
      </p:pic>
      <p:grpSp>
        <p:nvGrpSpPr>
          <p:cNvPr id="127" name="object 127"/>
          <p:cNvGrpSpPr/>
          <p:nvPr/>
        </p:nvGrpSpPr>
        <p:grpSpPr>
          <a:xfrm>
            <a:off x="1058544" y="660300"/>
            <a:ext cx="821436" cy="900541"/>
            <a:chOff x="216284" y="72999"/>
            <a:chExt cx="995680" cy="1091565"/>
          </a:xfrm>
        </p:grpSpPr>
        <p:pic>
          <p:nvPicPr>
            <p:cNvPr id="128" name="object 128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302220" y="170624"/>
              <a:ext cx="823215" cy="902995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388494" y="265252"/>
              <a:ext cx="650666" cy="713727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469936" y="354584"/>
              <a:ext cx="487785" cy="535063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657043" y="614438"/>
              <a:ext cx="126151" cy="134137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650750" y="495668"/>
              <a:ext cx="126154" cy="138315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710567" y="727709"/>
              <a:ext cx="21737" cy="58915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702957" y="72999"/>
              <a:ext cx="21737" cy="305434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702957" y="875969"/>
              <a:ext cx="21737" cy="288556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940619" y="606844"/>
              <a:ext cx="270748" cy="23837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216284" y="606844"/>
              <a:ext cx="270748" cy="23837"/>
            </a:xfrm>
            <a:prstGeom prst="rect">
              <a:avLst/>
            </a:prstGeom>
          </p:spPr>
        </p:pic>
      </p:grpSp>
      <p:pic>
        <p:nvPicPr>
          <p:cNvPr id="138" name="object 138"/>
          <p:cNvPicPr/>
          <p:nvPr/>
        </p:nvPicPr>
        <p:blipFill>
          <a:blip r:embed="rId124" cstate="print"/>
          <a:stretch>
            <a:fillRect/>
          </a:stretch>
        </p:blipFill>
        <p:spPr>
          <a:xfrm>
            <a:off x="2844683" y="4474373"/>
            <a:ext cx="60266" cy="123865"/>
          </a:xfrm>
          <a:prstGeom prst="rect">
            <a:avLst/>
          </a:prstGeom>
        </p:spPr>
      </p:pic>
      <p:pic>
        <p:nvPicPr>
          <p:cNvPr id="139" name="object 139"/>
          <p:cNvPicPr/>
          <p:nvPr/>
        </p:nvPicPr>
        <p:blipFill>
          <a:blip r:embed="rId125" cstate="print"/>
          <a:stretch>
            <a:fillRect/>
          </a:stretch>
        </p:blipFill>
        <p:spPr>
          <a:xfrm>
            <a:off x="3490395" y="5462110"/>
            <a:ext cx="2474442" cy="603955"/>
          </a:xfrm>
          <a:prstGeom prst="rect">
            <a:avLst/>
          </a:prstGeom>
        </p:spPr>
      </p:pic>
      <p:pic>
        <p:nvPicPr>
          <p:cNvPr id="140" name="object 140"/>
          <p:cNvPicPr/>
          <p:nvPr/>
        </p:nvPicPr>
        <p:blipFill>
          <a:blip r:embed="rId126" cstate="print"/>
          <a:stretch>
            <a:fillRect/>
          </a:stretch>
        </p:blipFill>
        <p:spPr>
          <a:xfrm>
            <a:off x="6815541" y="4478447"/>
            <a:ext cx="226250" cy="462183"/>
          </a:xfrm>
          <a:prstGeom prst="rect">
            <a:avLst/>
          </a:prstGeom>
        </p:spPr>
      </p:pic>
      <p:pic>
        <p:nvPicPr>
          <p:cNvPr id="141" name="object 141"/>
          <p:cNvPicPr/>
          <p:nvPr/>
        </p:nvPicPr>
        <p:blipFill>
          <a:blip r:embed="rId127" cstate="print"/>
          <a:stretch>
            <a:fillRect/>
          </a:stretch>
        </p:blipFill>
        <p:spPr>
          <a:xfrm>
            <a:off x="7033420" y="5335396"/>
            <a:ext cx="886606" cy="268877"/>
          </a:xfrm>
          <a:prstGeom prst="rect">
            <a:avLst/>
          </a:prstGeom>
        </p:spPr>
      </p:pic>
      <p:pic>
        <p:nvPicPr>
          <p:cNvPr id="142" name="object 142"/>
          <p:cNvPicPr/>
          <p:nvPr/>
        </p:nvPicPr>
        <p:blipFill>
          <a:blip r:embed="rId128" cstate="print"/>
          <a:stretch>
            <a:fillRect/>
          </a:stretch>
        </p:blipFill>
        <p:spPr>
          <a:xfrm>
            <a:off x="2519693" y="5527173"/>
            <a:ext cx="437949" cy="77098"/>
          </a:xfrm>
          <a:prstGeom prst="rect">
            <a:avLst/>
          </a:prstGeom>
        </p:spPr>
      </p:pic>
      <p:pic>
        <p:nvPicPr>
          <p:cNvPr id="143" name="object 143"/>
          <p:cNvPicPr/>
          <p:nvPr/>
        </p:nvPicPr>
        <p:blipFill>
          <a:blip r:embed="rId129" cstate="print"/>
          <a:stretch>
            <a:fillRect/>
          </a:stretch>
        </p:blipFill>
        <p:spPr>
          <a:xfrm>
            <a:off x="1632273" y="4965003"/>
            <a:ext cx="284300" cy="273860"/>
          </a:xfrm>
          <a:prstGeom prst="rect">
            <a:avLst/>
          </a:prstGeom>
        </p:spPr>
      </p:pic>
      <p:pic>
        <p:nvPicPr>
          <p:cNvPr id="144" name="object 144"/>
          <p:cNvPicPr/>
          <p:nvPr/>
        </p:nvPicPr>
        <p:blipFill>
          <a:blip r:embed="rId130" cstate="print"/>
          <a:stretch>
            <a:fillRect/>
          </a:stretch>
        </p:blipFill>
        <p:spPr>
          <a:xfrm>
            <a:off x="3678503" y="4410448"/>
            <a:ext cx="254498" cy="347350"/>
          </a:xfrm>
          <a:prstGeom prst="rect">
            <a:avLst/>
          </a:prstGeom>
        </p:spPr>
      </p:pic>
      <p:pic>
        <p:nvPicPr>
          <p:cNvPr id="145" name="object 145"/>
          <p:cNvPicPr/>
          <p:nvPr/>
        </p:nvPicPr>
        <p:blipFill>
          <a:blip r:embed="rId131" cstate="print"/>
          <a:stretch>
            <a:fillRect/>
          </a:stretch>
        </p:blipFill>
        <p:spPr>
          <a:xfrm>
            <a:off x="4812807" y="5185658"/>
            <a:ext cx="280472" cy="27771"/>
          </a:xfrm>
          <a:prstGeom prst="rect">
            <a:avLst/>
          </a:prstGeom>
        </p:spPr>
      </p:pic>
      <p:pic>
        <p:nvPicPr>
          <p:cNvPr id="146" name="object 146"/>
          <p:cNvPicPr/>
          <p:nvPr/>
        </p:nvPicPr>
        <p:blipFill>
          <a:blip r:embed="rId132" cstate="print"/>
          <a:stretch>
            <a:fillRect/>
          </a:stretch>
        </p:blipFill>
        <p:spPr>
          <a:xfrm>
            <a:off x="5828622" y="4519644"/>
            <a:ext cx="315614" cy="359629"/>
          </a:xfrm>
          <a:prstGeom prst="rect">
            <a:avLst/>
          </a:prstGeom>
        </p:spPr>
      </p:pic>
      <p:pic>
        <p:nvPicPr>
          <p:cNvPr id="147" name="object 147"/>
          <p:cNvPicPr/>
          <p:nvPr/>
        </p:nvPicPr>
        <p:blipFill>
          <a:blip r:embed="rId133" cstate="print"/>
          <a:stretch>
            <a:fillRect/>
          </a:stretch>
        </p:blipFill>
        <p:spPr>
          <a:xfrm>
            <a:off x="1529386" y="5257840"/>
            <a:ext cx="128547" cy="141012"/>
          </a:xfrm>
          <a:prstGeom prst="rect">
            <a:avLst/>
          </a:prstGeom>
        </p:spPr>
      </p:pic>
      <p:pic>
        <p:nvPicPr>
          <p:cNvPr id="148" name="object 148"/>
          <p:cNvPicPr/>
          <p:nvPr/>
        </p:nvPicPr>
        <p:blipFill>
          <a:blip r:embed="rId134" cstate="print"/>
          <a:stretch>
            <a:fillRect/>
          </a:stretch>
        </p:blipFill>
        <p:spPr>
          <a:xfrm>
            <a:off x="7923284" y="5602123"/>
            <a:ext cx="128550" cy="141012"/>
          </a:xfrm>
          <a:prstGeom prst="rect">
            <a:avLst/>
          </a:prstGeom>
        </p:spPr>
      </p:pic>
      <p:pic>
        <p:nvPicPr>
          <p:cNvPr id="149" name="object 149"/>
          <p:cNvPicPr/>
          <p:nvPr/>
        </p:nvPicPr>
        <p:blipFill>
          <a:blip r:embed="rId135" cstate="print"/>
          <a:stretch>
            <a:fillRect/>
          </a:stretch>
        </p:blipFill>
        <p:spPr>
          <a:xfrm>
            <a:off x="3251157" y="5562775"/>
            <a:ext cx="128550" cy="141012"/>
          </a:xfrm>
          <a:prstGeom prst="rect">
            <a:avLst/>
          </a:prstGeom>
        </p:spPr>
      </p:pic>
      <p:pic>
        <p:nvPicPr>
          <p:cNvPr id="150" name="object 150"/>
          <p:cNvPicPr/>
          <p:nvPr/>
        </p:nvPicPr>
        <p:blipFill>
          <a:blip r:embed="rId136" cstate="print"/>
          <a:stretch>
            <a:fillRect/>
          </a:stretch>
        </p:blipFill>
        <p:spPr>
          <a:xfrm>
            <a:off x="1952345" y="5803838"/>
            <a:ext cx="163819" cy="172628"/>
          </a:xfrm>
          <a:prstGeom prst="rect">
            <a:avLst/>
          </a:prstGeom>
        </p:spPr>
      </p:pic>
      <p:pic>
        <p:nvPicPr>
          <p:cNvPr id="151" name="object 151"/>
          <p:cNvPicPr/>
          <p:nvPr/>
        </p:nvPicPr>
        <p:blipFill>
          <a:blip r:embed="rId137" cstate="print"/>
          <a:stretch>
            <a:fillRect/>
          </a:stretch>
        </p:blipFill>
        <p:spPr>
          <a:xfrm>
            <a:off x="8929145" y="4294840"/>
            <a:ext cx="163819" cy="172627"/>
          </a:xfrm>
          <a:prstGeom prst="rect">
            <a:avLst/>
          </a:prstGeom>
        </p:spPr>
      </p:pic>
      <p:grpSp>
        <p:nvGrpSpPr>
          <p:cNvPr id="152" name="object 152"/>
          <p:cNvGrpSpPr/>
          <p:nvPr/>
        </p:nvGrpSpPr>
        <p:grpSpPr>
          <a:xfrm>
            <a:off x="7821297" y="4523878"/>
            <a:ext cx="900541" cy="721375"/>
            <a:chOff x="8413559" y="4756125"/>
            <a:chExt cx="1091565" cy="874394"/>
          </a:xfrm>
        </p:grpSpPr>
        <p:pic>
          <p:nvPicPr>
            <p:cNvPr id="153" name="object 153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8598382" y="4756125"/>
              <a:ext cx="728129" cy="466037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8851175" y="4822967"/>
              <a:ext cx="232102" cy="177886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8611920" y="4769205"/>
              <a:ext cx="101003" cy="110794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9225521" y="4769205"/>
              <a:ext cx="100990" cy="110794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8611920" y="5111369"/>
              <a:ext cx="101003" cy="110794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9129953" y="4934902"/>
              <a:ext cx="98475" cy="65951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8776753" y="4977663"/>
              <a:ext cx="728116" cy="466026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9029534" y="5044516"/>
              <a:ext cx="232105" cy="331889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8790292" y="4990744"/>
              <a:ext cx="101003" cy="110782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9403879" y="4990744"/>
              <a:ext cx="100990" cy="110782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8790292" y="5332895"/>
              <a:ext cx="101003" cy="110794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9403879" y="5332895"/>
              <a:ext cx="100990" cy="110794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9308312" y="5156428"/>
              <a:ext cx="98488" cy="108051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8413559" y="5078514"/>
              <a:ext cx="503186" cy="551958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8600350" y="5224259"/>
              <a:ext cx="136102" cy="299770"/>
            </a:xfrm>
            <a:prstGeom prst="rect">
              <a:avLst/>
            </a:prstGeom>
          </p:spPr>
        </p:pic>
      </p:grpSp>
      <p:grpSp>
        <p:nvGrpSpPr>
          <p:cNvPr id="168" name="object 168"/>
          <p:cNvGrpSpPr/>
          <p:nvPr/>
        </p:nvGrpSpPr>
        <p:grpSpPr>
          <a:xfrm>
            <a:off x="1958414" y="4841892"/>
            <a:ext cx="619744" cy="884825"/>
            <a:chOff x="1307033" y="5141595"/>
            <a:chExt cx="751205" cy="1072515"/>
          </a:xfrm>
        </p:grpSpPr>
        <p:pic>
          <p:nvPicPr>
            <p:cNvPr id="169" name="object 169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1452471" y="5416473"/>
              <a:ext cx="457929" cy="271990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1365796" y="5306834"/>
              <a:ext cx="637476" cy="500886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1442097" y="5791342"/>
              <a:ext cx="173545" cy="306579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1776476" y="5792655"/>
              <a:ext cx="170182" cy="308686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1681937" y="5792015"/>
              <a:ext cx="24002" cy="421909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1517865" y="5955638"/>
              <a:ext cx="364535" cy="146574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1307033" y="5141595"/>
              <a:ext cx="750760" cy="173329"/>
            </a:xfrm>
            <a:prstGeom prst="rect">
              <a:avLst/>
            </a:prstGeom>
          </p:spPr>
        </p:pic>
      </p:grpSp>
      <p:pic>
        <p:nvPicPr>
          <p:cNvPr id="176" name="object 176"/>
          <p:cNvPicPr/>
          <p:nvPr/>
        </p:nvPicPr>
        <p:blipFill>
          <a:blip r:embed="rId160" cstate="print"/>
          <a:stretch>
            <a:fillRect/>
          </a:stretch>
        </p:blipFill>
        <p:spPr>
          <a:xfrm>
            <a:off x="4103472" y="5537457"/>
            <a:ext cx="314710" cy="105541"/>
          </a:xfrm>
          <a:prstGeom prst="rect">
            <a:avLst/>
          </a:prstGeom>
        </p:spPr>
      </p:pic>
      <p:pic>
        <p:nvPicPr>
          <p:cNvPr id="177" name="object 177"/>
          <p:cNvPicPr/>
          <p:nvPr/>
        </p:nvPicPr>
        <p:blipFill>
          <a:blip r:embed="rId161" cstate="print"/>
          <a:stretch>
            <a:fillRect/>
          </a:stretch>
        </p:blipFill>
        <p:spPr>
          <a:xfrm>
            <a:off x="1251774" y="5606317"/>
            <a:ext cx="314704" cy="105538"/>
          </a:xfrm>
          <a:prstGeom prst="rect">
            <a:avLst/>
          </a:prstGeom>
        </p:spPr>
      </p:pic>
      <p:pic>
        <p:nvPicPr>
          <p:cNvPr id="178" name="object 178"/>
          <p:cNvPicPr/>
          <p:nvPr/>
        </p:nvPicPr>
        <p:blipFill>
          <a:blip r:embed="rId162" cstate="print"/>
          <a:stretch>
            <a:fillRect/>
          </a:stretch>
        </p:blipFill>
        <p:spPr>
          <a:xfrm>
            <a:off x="8407922" y="5606317"/>
            <a:ext cx="314710" cy="105538"/>
          </a:xfrm>
          <a:prstGeom prst="rect">
            <a:avLst/>
          </a:prstGeom>
        </p:spPr>
      </p:pic>
      <p:pic>
        <p:nvPicPr>
          <p:cNvPr id="179" name="object 179"/>
          <p:cNvPicPr/>
          <p:nvPr/>
        </p:nvPicPr>
        <p:blipFill>
          <a:blip r:embed="rId163" cstate="print"/>
          <a:stretch>
            <a:fillRect/>
          </a:stretch>
        </p:blipFill>
        <p:spPr>
          <a:xfrm>
            <a:off x="2094726" y="4494772"/>
            <a:ext cx="314710" cy="105540"/>
          </a:xfrm>
          <a:prstGeom prst="rect">
            <a:avLst/>
          </a:prstGeom>
        </p:spPr>
      </p:pic>
      <p:pic>
        <p:nvPicPr>
          <p:cNvPr id="180" name="object 180"/>
          <p:cNvPicPr/>
          <p:nvPr/>
        </p:nvPicPr>
        <p:blipFill>
          <a:blip r:embed="rId164" cstate="print"/>
          <a:stretch>
            <a:fillRect/>
          </a:stretch>
        </p:blipFill>
        <p:spPr>
          <a:xfrm>
            <a:off x="6318468" y="4622650"/>
            <a:ext cx="314712" cy="105540"/>
          </a:xfrm>
          <a:prstGeom prst="rect">
            <a:avLst/>
          </a:prstGeom>
        </p:spPr>
      </p:pic>
      <p:pic>
        <p:nvPicPr>
          <p:cNvPr id="181" name="object 181"/>
          <p:cNvPicPr/>
          <p:nvPr/>
        </p:nvPicPr>
        <p:blipFill>
          <a:blip r:embed="rId165" cstate="print"/>
          <a:stretch>
            <a:fillRect/>
          </a:stretch>
        </p:blipFill>
        <p:spPr>
          <a:xfrm>
            <a:off x="7312216" y="4599175"/>
            <a:ext cx="66753" cy="106677"/>
          </a:xfrm>
          <a:prstGeom prst="rect">
            <a:avLst/>
          </a:prstGeom>
        </p:spPr>
      </p:pic>
      <p:pic>
        <p:nvPicPr>
          <p:cNvPr id="182" name="object 182"/>
          <p:cNvPicPr/>
          <p:nvPr/>
        </p:nvPicPr>
        <p:blipFill>
          <a:blip r:embed="rId166" cstate="print"/>
          <a:stretch>
            <a:fillRect/>
          </a:stretch>
        </p:blipFill>
        <p:spPr>
          <a:xfrm>
            <a:off x="7316627" y="5264452"/>
            <a:ext cx="66765" cy="106670"/>
          </a:xfrm>
          <a:prstGeom prst="rect">
            <a:avLst/>
          </a:prstGeom>
        </p:spPr>
      </p:pic>
      <p:pic>
        <p:nvPicPr>
          <p:cNvPr id="183" name="object 183"/>
          <p:cNvPicPr/>
          <p:nvPr/>
        </p:nvPicPr>
        <p:blipFill>
          <a:blip r:embed="rId167" cstate="print"/>
          <a:stretch>
            <a:fillRect/>
          </a:stretch>
        </p:blipFill>
        <p:spPr>
          <a:xfrm>
            <a:off x="6990304" y="4951008"/>
            <a:ext cx="97249" cy="73222"/>
          </a:xfrm>
          <a:prstGeom prst="rect">
            <a:avLst/>
          </a:prstGeom>
        </p:spPr>
      </p:pic>
      <p:pic>
        <p:nvPicPr>
          <p:cNvPr id="184" name="object 184"/>
          <p:cNvPicPr/>
          <p:nvPr/>
        </p:nvPicPr>
        <p:blipFill>
          <a:blip r:embed="rId168" cstate="print"/>
          <a:stretch>
            <a:fillRect/>
          </a:stretch>
        </p:blipFill>
        <p:spPr>
          <a:xfrm>
            <a:off x="7596805" y="4946171"/>
            <a:ext cx="97253" cy="73219"/>
          </a:xfrm>
          <a:prstGeom prst="rect">
            <a:avLst/>
          </a:prstGeom>
        </p:spPr>
      </p:pic>
      <p:pic>
        <p:nvPicPr>
          <p:cNvPr id="185" name="object 185"/>
          <p:cNvPicPr/>
          <p:nvPr/>
        </p:nvPicPr>
        <p:blipFill>
          <a:blip r:embed="rId169" cstate="print"/>
          <a:stretch>
            <a:fillRect/>
          </a:stretch>
        </p:blipFill>
        <p:spPr>
          <a:xfrm>
            <a:off x="7333601" y="4642955"/>
            <a:ext cx="305381" cy="239075"/>
          </a:xfrm>
          <a:prstGeom prst="rect">
            <a:avLst/>
          </a:prstGeom>
        </p:spPr>
      </p:pic>
      <p:pic>
        <p:nvPicPr>
          <p:cNvPr id="186" name="object 186"/>
          <p:cNvPicPr/>
          <p:nvPr/>
        </p:nvPicPr>
        <p:blipFill>
          <a:blip r:embed="rId170" cstate="print"/>
          <a:stretch>
            <a:fillRect/>
          </a:stretch>
        </p:blipFill>
        <p:spPr>
          <a:xfrm>
            <a:off x="7032922" y="4658501"/>
            <a:ext cx="228905" cy="339086"/>
          </a:xfrm>
          <a:prstGeom prst="rect">
            <a:avLst/>
          </a:prstGeom>
        </p:spPr>
      </p:pic>
      <p:pic>
        <p:nvPicPr>
          <p:cNvPr id="187" name="object 187"/>
          <p:cNvPicPr/>
          <p:nvPr/>
        </p:nvPicPr>
        <p:blipFill>
          <a:blip r:embed="rId171" cstate="print"/>
          <a:stretch>
            <a:fillRect/>
          </a:stretch>
        </p:blipFill>
        <p:spPr>
          <a:xfrm>
            <a:off x="7050844" y="5088370"/>
            <a:ext cx="305387" cy="239026"/>
          </a:xfrm>
          <a:prstGeom prst="rect">
            <a:avLst/>
          </a:prstGeom>
        </p:spPr>
      </p:pic>
      <p:grpSp>
        <p:nvGrpSpPr>
          <p:cNvPr id="188" name="object 188"/>
          <p:cNvGrpSpPr/>
          <p:nvPr/>
        </p:nvGrpSpPr>
        <p:grpSpPr>
          <a:xfrm>
            <a:off x="7122845" y="4824404"/>
            <a:ext cx="534353" cy="487728"/>
            <a:chOff x="7566952" y="5120398"/>
            <a:chExt cx="647700" cy="591185"/>
          </a:xfrm>
        </p:grpSpPr>
        <p:pic>
          <p:nvPicPr>
            <p:cNvPr id="189" name="object 189"/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7937169" y="5300230"/>
              <a:ext cx="277121" cy="410878"/>
            </a:xfrm>
            <a:prstGeom prst="rect">
              <a:avLst/>
            </a:prstGeom>
          </p:spPr>
        </p:pic>
        <p:pic>
          <p:nvPicPr>
            <p:cNvPr id="190" name="object 190"/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7566952" y="5120398"/>
              <a:ext cx="532612" cy="325285"/>
            </a:xfrm>
            <a:prstGeom prst="rect">
              <a:avLst/>
            </a:prstGeom>
          </p:spPr>
        </p:pic>
        <p:pic>
          <p:nvPicPr>
            <p:cNvPr id="191" name="object 191"/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7749552" y="5187607"/>
              <a:ext cx="116268" cy="100152"/>
            </a:xfrm>
            <a:prstGeom prst="rect">
              <a:avLst/>
            </a:prstGeom>
          </p:spPr>
        </p:pic>
      </p:grpSp>
      <p:pic>
        <p:nvPicPr>
          <p:cNvPr id="192" name="object 192"/>
          <p:cNvPicPr/>
          <p:nvPr/>
        </p:nvPicPr>
        <p:blipFill>
          <a:blip r:embed="rId175" cstate="print"/>
          <a:stretch>
            <a:fillRect/>
          </a:stretch>
        </p:blipFill>
        <p:spPr>
          <a:xfrm>
            <a:off x="2617876" y="5843720"/>
            <a:ext cx="426794" cy="172384"/>
          </a:xfrm>
          <a:prstGeom prst="rect">
            <a:avLst/>
          </a:prstGeom>
        </p:spPr>
      </p:pic>
      <p:grpSp>
        <p:nvGrpSpPr>
          <p:cNvPr id="193" name="object 193"/>
          <p:cNvGrpSpPr/>
          <p:nvPr/>
        </p:nvGrpSpPr>
        <p:grpSpPr>
          <a:xfrm>
            <a:off x="4547561" y="5462110"/>
            <a:ext cx="1104852" cy="409146"/>
            <a:chOff x="4445393" y="5893376"/>
            <a:chExt cx="1339215" cy="495934"/>
          </a:xfrm>
        </p:grpSpPr>
        <p:pic>
          <p:nvPicPr>
            <p:cNvPr id="194" name="object 194"/>
            <p:cNvPicPr/>
            <p:nvPr/>
          </p:nvPicPr>
          <p:blipFill>
            <a:blip r:embed="rId176" cstate="print"/>
            <a:stretch>
              <a:fillRect/>
            </a:stretch>
          </p:blipFill>
          <p:spPr>
            <a:xfrm>
              <a:off x="4701933" y="5893376"/>
              <a:ext cx="519883" cy="205235"/>
            </a:xfrm>
            <a:prstGeom prst="rect">
              <a:avLst/>
            </a:prstGeom>
          </p:spPr>
        </p:pic>
        <p:pic>
          <p:nvPicPr>
            <p:cNvPr id="195" name="object 195"/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4919780" y="5991160"/>
              <a:ext cx="864366" cy="397950"/>
            </a:xfrm>
            <a:prstGeom prst="rect">
              <a:avLst/>
            </a:prstGeom>
          </p:spPr>
        </p:pic>
        <p:pic>
          <p:nvPicPr>
            <p:cNvPr id="196" name="object 196"/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4445393" y="6077268"/>
              <a:ext cx="441718" cy="232397"/>
            </a:xfrm>
            <a:prstGeom prst="rect">
              <a:avLst/>
            </a:prstGeom>
          </p:spPr>
        </p:pic>
        <p:pic>
          <p:nvPicPr>
            <p:cNvPr id="197" name="object 197"/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5062766" y="6062515"/>
              <a:ext cx="237744" cy="260805"/>
            </a:xfrm>
            <a:prstGeom prst="rect">
              <a:avLst/>
            </a:prstGeom>
          </p:spPr>
        </p:pic>
        <p:pic>
          <p:nvPicPr>
            <p:cNvPr id="198" name="object 198"/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5342775" y="6101445"/>
              <a:ext cx="158953" cy="174397"/>
            </a:xfrm>
            <a:prstGeom prst="rect">
              <a:avLst/>
            </a:prstGeom>
          </p:spPr>
        </p:pic>
      </p:grpSp>
      <p:grpSp>
        <p:nvGrpSpPr>
          <p:cNvPr id="199" name="object 199"/>
          <p:cNvGrpSpPr/>
          <p:nvPr/>
        </p:nvGrpSpPr>
        <p:grpSpPr>
          <a:xfrm>
            <a:off x="6020424" y="5027563"/>
            <a:ext cx="242030" cy="733949"/>
            <a:chOff x="6230683" y="5366651"/>
            <a:chExt cx="293370" cy="889635"/>
          </a:xfrm>
        </p:grpSpPr>
        <p:pic>
          <p:nvPicPr>
            <p:cNvPr id="200" name="object 200"/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6295860" y="5366651"/>
              <a:ext cx="162382" cy="178130"/>
            </a:xfrm>
            <a:prstGeom prst="rect">
              <a:avLst/>
            </a:prstGeom>
          </p:spPr>
        </p:pic>
        <p:pic>
          <p:nvPicPr>
            <p:cNvPr id="201" name="object 201"/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6230683" y="5551360"/>
              <a:ext cx="292747" cy="166231"/>
            </a:xfrm>
            <a:prstGeom prst="rect">
              <a:avLst/>
            </a:prstGeom>
          </p:spPr>
        </p:pic>
        <p:pic>
          <p:nvPicPr>
            <p:cNvPr id="202" name="object 202"/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6295860" y="5722409"/>
              <a:ext cx="162382" cy="178109"/>
            </a:xfrm>
            <a:prstGeom prst="rect">
              <a:avLst/>
            </a:prstGeom>
          </p:spPr>
        </p:pic>
        <p:pic>
          <p:nvPicPr>
            <p:cNvPr id="203" name="object 203"/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6230683" y="5907100"/>
              <a:ext cx="292747" cy="166232"/>
            </a:xfrm>
            <a:prstGeom prst="rect">
              <a:avLst/>
            </a:prstGeom>
          </p:spPr>
        </p:pic>
        <p:pic>
          <p:nvPicPr>
            <p:cNvPr id="204" name="object 204"/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6295860" y="6078154"/>
              <a:ext cx="162382" cy="178106"/>
            </a:xfrm>
            <a:prstGeom prst="rect">
              <a:avLst/>
            </a:prstGeom>
          </p:spPr>
        </p:pic>
      </p:grpSp>
      <p:pic>
        <p:nvPicPr>
          <p:cNvPr id="205" name="object 205"/>
          <p:cNvPicPr/>
          <p:nvPr/>
        </p:nvPicPr>
        <p:blipFill>
          <a:blip r:embed="rId186" cstate="print"/>
          <a:stretch>
            <a:fillRect/>
          </a:stretch>
        </p:blipFill>
        <p:spPr>
          <a:xfrm>
            <a:off x="3872339" y="5832048"/>
            <a:ext cx="241516" cy="137151"/>
          </a:xfrm>
          <a:prstGeom prst="rect">
            <a:avLst/>
          </a:prstGeom>
        </p:spPr>
      </p:pic>
      <p:pic>
        <p:nvPicPr>
          <p:cNvPr id="206" name="object 206"/>
          <p:cNvPicPr/>
          <p:nvPr/>
        </p:nvPicPr>
        <p:blipFill>
          <a:blip r:embed="rId187" cstate="print"/>
          <a:stretch>
            <a:fillRect/>
          </a:stretch>
        </p:blipFill>
        <p:spPr>
          <a:xfrm>
            <a:off x="6293887" y="5019452"/>
            <a:ext cx="577917" cy="264457"/>
          </a:xfrm>
          <a:prstGeom prst="rect">
            <a:avLst/>
          </a:prstGeom>
        </p:spPr>
      </p:pic>
      <p:pic>
        <p:nvPicPr>
          <p:cNvPr id="207" name="object 207"/>
          <p:cNvPicPr/>
          <p:nvPr/>
        </p:nvPicPr>
        <p:blipFill>
          <a:blip r:embed="rId188" cstate="print"/>
          <a:stretch>
            <a:fillRect/>
          </a:stretch>
        </p:blipFill>
        <p:spPr>
          <a:xfrm>
            <a:off x="6293887" y="5334056"/>
            <a:ext cx="577917" cy="264460"/>
          </a:xfrm>
          <a:prstGeom prst="rect">
            <a:avLst/>
          </a:prstGeom>
        </p:spPr>
      </p:pic>
      <p:pic>
        <p:nvPicPr>
          <p:cNvPr id="208" name="object 208"/>
          <p:cNvPicPr/>
          <p:nvPr/>
        </p:nvPicPr>
        <p:blipFill>
          <a:blip r:embed="rId189" cstate="print"/>
          <a:stretch>
            <a:fillRect/>
          </a:stretch>
        </p:blipFill>
        <p:spPr>
          <a:xfrm>
            <a:off x="6293887" y="5648674"/>
            <a:ext cx="577917" cy="264449"/>
          </a:xfrm>
          <a:prstGeom prst="rect">
            <a:avLst/>
          </a:prstGeom>
        </p:spPr>
      </p:pic>
      <p:grpSp>
        <p:nvGrpSpPr>
          <p:cNvPr id="209" name="object 209"/>
          <p:cNvGrpSpPr/>
          <p:nvPr/>
        </p:nvGrpSpPr>
        <p:grpSpPr>
          <a:xfrm>
            <a:off x="3999734" y="4540002"/>
            <a:ext cx="750713" cy="788956"/>
            <a:chOff x="3781361" y="4775669"/>
            <a:chExt cx="909955" cy="956310"/>
          </a:xfrm>
        </p:grpSpPr>
        <p:pic>
          <p:nvPicPr>
            <p:cNvPr id="210" name="object 210"/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3781361" y="4775669"/>
              <a:ext cx="909332" cy="956170"/>
            </a:xfrm>
            <a:prstGeom prst="rect">
              <a:avLst/>
            </a:prstGeom>
          </p:spPr>
        </p:pic>
        <p:pic>
          <p:nvPicPr>
            <p:cNvPr id="211" name="object 211"/>
            <p:cNvPicPr/>
            <p:nvPr/>
          </p:nvPicPr>
          <p:blipFill>
            <a:blip r:embed="rId191" cstate="print"/>
            <a:stretch>
              <a:fillRect/>
            </a:stretch>
          </p:blipFill>
          <p:spPr>
            <a:xfrm>
              <a:off x="3866832" y="5000853"/>
              <a:ext cx="729571" cy="439254"/>
            </a:xfrm>
            <a:prstGeom prst="rect">
              <a:avLst/>
            </a:prstGeom>
          </p:spPr>
        </p:pic>
        <p:pic>
          <p:nvPicPr>
            <p:cNvPr id="212" name="object 212"/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4405655" y="5519356"/>
              <a:ext cx="200416" cy="23849"/>
            </a:xfrm>
            <a:prstGeom prst="rect">
              <a:avLst/>
            </a:prstGeom>
          </p:spPr>
        </p:pic>
        <p:pic>
          <p:nvPicPr>
            <p:cNvPr id="213" name="object 213"/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4405655" y="5602783"/>
              <a:ext cx="200416" cy="23846"/>
            </a:xfrm>
            <a:prstGeom prst="rect">
              <a:avLst/>
            </a:prstGeom>
          </p:spPr>
        </p:pic>
        <p:pic>
          <p:nvPicPr>
            <p:cNvPr id="214" name="object 214"/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3866832" y="5519356"/>
              <a:ext cx="498024" cy="23849"/>
            </a:xfrm>
            <a:prstGeom prst="rect">
              <a:avLst/>
            </a:prstGeom>
          </p:spPr>
        </p:pic>
        <p:pic>
          <p:nvPicPr>
            <p:cNvPr id="215" name="object 215"/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3866832" y="5602783"/>
              <a:ext cx="498024" cy="23846"/>
            </a:xfrm>
            <a:prstGeom prst="rect">
              <a:avLst/>
            </a:prstGeom>
          </p:spPr>
        </p:pic>
        <p:pic>
          <p:nvPicPr>
            <p:cNvPr id="216" name="object 216"/>
            <p:cNvPicPr/>
            <p:nvPr/>
          </p:nvPicPr>
          <p:blipFill>
            <a:blip r:embed="rId196" cstate="print"/>
            <a:stretch>
              <a:fillRect/>
            </a:stretch>
          </p:blipFill>
          <p:spPr>
            <a:xfrm>
              <a:off x="4162691" y="5142267"/>
              <a:ext cx="135633" cy="161683"/>
            </a:xfrm>
            <a:prstGeom prst="rect">
              <a:avLst/>
            </a:prstGeom>
          </p:spPr>
        </p:pic>
      </p:grpSp>
      <p:pic>
        <p:nvPicPr>
          <p:cNvPr id="217" name="object 217"/>
          <p:cNvPicPr/>
          <p:nvPr/>
        </p:nvPicPr>
        <p:blipFill>
          <a:blip r:embed="rId197" cstate="print"/>
          <a:stretch>
            <a:fillRect/>
          </a:stretch>
        </p:blipFill>
        <p:spPr>
          <a:xfrm>
            <a:off x="4906895" y="4580940"/>
            <a:ext cx="96215" cy="345200"/>
          </a:xfrm>
          <a:prstGeom prst="rect">
            <a:avLst/>
          </a:prstGeom>
        </p:spPr>
      </p:pic>
      <p:pic>
        <p:nvPicPr>
          <p:cNvPr id="218" name="object 218"/>
          <p:cNvPicPr/>
          <p:nvPr/>
        </p:nvPicPr>
        <p:blipFill>
          <a:blip r:embed="rId198" cstate="print"/>
          <a:stretch>
            <a:fillRect/>
          </a:stretch>
        </p:blipFill>
        <p:spPr>
          <a:xfrm>
            <a:off x="1479126" y="4898223"/>
            <a:ext cx="85485" cy="60240"/>
          </a:xfrm>
          <a:prstGeom prst="rect">
            <a:avLst/>
          </a:prstGeom>
        </p:spPr>
      </p:pic>
      <p:pic>
        <p:nvPicPr>
          <p:cNvPr id="219" name="object 219"/>
          <p:cNvPicPr/>
          <p:nvPr/>
        </p:nvPicPr>
        <p:blipFill>
          <a:blip r:embed="rId199" cstate="print"/>
          <a:stretch>
            <a:fillRect/>
          </a:stretch>
        </p:blipFill>
        <p:spPr>
          <a:xfrm>
            <a:off x="1193297" y="4257696"/>
            <a:ext cx="496946" cy="288582"/>
          </a:xfrm>
          <a:prstGeom prst="rect">
            <a:avLst/>
          </a:prstGeom>
        </p:spPr>
      </p:pic>
      <p:pic>
        <p:nvPicPr>
          <p:cNvPr id="220" name="object 220"/>
          <p:cNvPicPr/>
          <p:nvPr/>
        </p:nvPicPr>
        <p:blipFill>
          <a:blip r:embed="rId200" cstate="print"/>
          <a:stretch>
            <a:fillRect/>
          </a:stretch>
        </p:blipFill>
        <p:spPr>
          <a:xfrm>
            <a:off x="1037693" y="4610821"/>
            <a:ext cx="220560" cy="347748"/>
          </a:xfrm>
          <a:prstGeom prst="rect">
            <a:avLst/>
          </a:prstGeom>
        </p:spPr>
      </p:pic>
      <p:pic>
        <p:nvPicPr>
          <p:cNvPr id="221" name="object 221"/>
          <p:cNvPicPr/>
          <p:nvPr/>
        </p:nvPicPr>
        <p:blipFill>
          <a:blip r:embed="rId201" cstate="print"/>
          <a:stretch>
            <a:fillRect/>
          </a:stretch>
        </p:blipFill>
        <p:spPr>
          <a:xfrm>
            <a:off x="1309182" y="4575198"/>
            <a:ext cx="118779" cy="503035"/>
          </a:xfrm>
          <a:prstGeom prst="rect">
            <a:avLst/>
          </a:prstGeom>
        </p:spPr>
      </p:pic>
      <p:pic>
        <p:nvPicPr>
          <p:cNvPr id="222" name="object 222"/>
          <p:cNvPicPr/>
          <p:nvPr/>
        </p:nvPicPr>
        <p:blipFill>
          <a:blip r:embed="rId202" cstate="print"/>
          <a:stretch>
            <a:fillRect/>
          </a:stretch>
        </p:blipFill>
        <p:spPr>
          <a:xfrm>
            <a:off x="965445" y="4264066"/>
            <a:ext cx="292800" cy="306417"/>
          </a:xfrm>
          <a:prstGeom prst="rect">
            <a:avLst/>
          </a:prstGeom>
        </p:spPr>
      </p:pic>
      <p:pic>
        <p:nvPicPr>
          <p:cNvPr id="223" name="object 223"/>
          <p:cNvPicPr/>
          <p:nvPr/>
        </p:nvPicPr>
        <p:blipFill>
          <a:blip r:embed="rId203" cstate="print"/>
          <a:stretch>
            <a:fillRect/>
          </a:stretch>
        </p:blipFill>
        <p:spPr>
          <a:xfrm>
            <a:off x="1541000" y="4592625"/>
            <a:ext cx="253263" cy="265182"/>
          </a:xfrm>
          <a:prstGeom prst="rect">
            <a:avLst/>
          </a:prstGeom>
        </p:spPr>
      </p:pic>
      <p:pic>
        <p:nvPicPr>
          <p:cNvPr id="224" name="object 224"/>
          <p:cNvPicPr/>
          <p:nvPr/>
        </p:nvPicPr>
        <p:blipFill>
          <a:blip r:embed="rId204" cstate="print"/>
          <a:stretch>
            <a:fillRect/>
          </a:stretch>
        </p:blipFill>
        <p:spPr>
          <a:xfrm>
            <a:off x="1295791" y="4330411"/>
            <a:ext cx="161137" cy="176755"/>
          </a:xfrm>
          <a:prstGeom prst="rect">
            <a:avLst/>
          </a:prstGeom>
        </p:spPr>
      </p:pic>
      <p:pic>
        <p:nvPicPr>
          <p:cNvPr id="225" name="object 225"/>
          <p:cNvPicPr/>
          <p:nvPr/>
        </p:nvPicPr>
        <p:blipFill>
          <a:blip r:embed="rId205" cstate="print"/>
          <a:stretch>
            <a:fillRect/>
          </a:stretch>
        </p:blipFill>
        <p:spPr>
          <a:xfrm>
            <a:off x="1500004" y="4513474"/>
            <a:ext cx="86642" cy="95041"/>
          </a:xfrm>
          <a:prstGeom prst="rect">
            <a:avLst/>
          </a:prstGeom>
        </p:spPr>
      </p:pic>
      <p:pic>
        <p:nvPicPr>
          <p:cNvPr id="226" name="object 226"/>
          <p:cNvPicPr/>
          <p:nvPr/>
        </p:nvPicPr>
        <p:blipFill>
          <a:blip r:embed="rId206" cstate="print"/>
          <a:stretch>
            <a:fillRect/>
          </a:stretch>
        </p:blipFill>
        <p:spPr>
          <a:xfrm>
            <a:off x="1135458" y="4684990"/>
            <a:ext cx="86638" cy="95030"/>
          </a:xfrm>
          <a:prstGeom prst="rect">
            <a:avLst/>
          </a:prstGeom>
        </p:spPr>
      </p:pic>
      <p:grpSp>
        <p:nvGrpSpPr>
          <p:cNvPr id="227" name="object 227"/>
          <p:cNvGrpSpPr/>
          <p:nvPr/>
        </p:nvGrpSpPr>
        <p:grpSpPr>
          <a:xfrm>
            <a:off x="2835431" y="4626431"/>
            <a:ext cx="916781" cy="752808"/>
            <a:chOff x="2370086" y="4880432"/>
            <a:chExt cx="1111250" cy="912494"/>
          </a:xfrm>
        </p:grpSpPr>
        <p:pic>
          <p:nvPicPr>
            <p:cNvPr id="228" name="object 228"/>
            <p:cNvPicPr/>
            <p:nvPr/>
          </p:nvPicPr>
          <p:blipFill>
            <a:blip r:embed="rId207" cstate="print"/>
            <a:stretch>
              <a:fillRect/>
            </a:stretch>
          </p:blipFill>
          <p:spPr>
            <a:xfrm>
              <a:off x="2370086" y="4880432"/>
              <a:ext cx="872794" cy="694829"/>
            </a:xfrm>
            <a:prstGeom prst="rect">
              <a:avLst/>
            </a:prstGeom>
          </p:spPr>
        </p:pic>
        <p:pic>
          <p:nvPicPr>
            <p:cNvPr id="229" name="object 229"/>
            <p:cNvPicPr/>
            <p:nvPr/>
          </p:nvPicPr>
          <p:blipFill>
            <a:blip r:embed="rId208" cstate="print"/>
            <a:stretch>
              <a:fillRect/>
            </a:stretch>
          </p:blipFill>
          <p:spPr>
            <a:xfrm>
              <a:off x="2380957" y="5098008"/>
              <a:ext cx="1099921" cy="694830"/>
            </a:xfrm>
            <a:prstGeom prst="rect">
              <a:avLst/>
            </a:prstGeom>
          </p:spPr>
        </p:pic>
        <p:pic>
          <p:nvPicPr>
            <p:cNvPr id="230" name="object 230"/>
            <p:cNvPicPr/>
            <p:nvPr/>
          </p:nvPicPr>
          <p:blipFill>
            <a:blip r:embed="rId209" cstate="print"/>
            <a:stretch>
              <a:fillRect/>
            </a:stretch>
          </p:blipFill>
          <p:spPr>
            <a:xfrm>
              <a:off x="2712504" y="5572810"/>
              <a:ext cx="265023" cy="112806"/>
            </a:xfrm>
            <a:prstGeom prst="rect">
              <a:avLst/>
            </a:prstGeom>
          </p:spPr>
        </p:pic>
        <p:pic>
          <p:nvPicPr>
            <p:cNvPr id="231" name="object 231"/>
            <p:cNvPicPr/>
            <p:nvPr/>
          </p:nvPicPr>
          <p:blipFill>
            <a:blip r:embed="rId210" cstate="print"/>
            <a:stretch>
              <a:fillRect/>
            </a:stretch>
          </p:blipFill>
          <p:spPr>
            <a:xfrm>
              <a:off x="2720644" y="5435829"/>
              <a:ext cx="122306" cy="23849"/>
            </a:xfrm>
            <a:prstGeom prst="rect">
              <a:avLst/>
            </a:prstGeom>
          </p:spPr>
        </p:pic>
        <p:pic>
          <p:nvPicPr>
            <p:cNvPr id="232" name="object 232"/>
            <p:cNvPicPr/>
            <p:nvPr/>
          </p:nvPicPr>
          <p:blipFill>
            <a:blip r:embed="rId211" cstate="print"/>
            <a:stretch>
              <a:fillRect/>
            </a:stretch>
          </p:blipFill>
          <p:spPr>
            <a:xfrm>
              <a:off x="2890189" y="5435829"/>
              <a:ext cx="122313" cy="23849"/>
            </a:xfrm>
            <a:prstGeom prst="rect">
              <a:avLst/>
            </a:prstGeom>
          </p:spPr>
        </p:pic>
        <p:pic>
          <p:nvPicPr>
            <p:cNvPr id="233" name="object 233"/>
            <p:cNvPicPr/>
            <p:nvPr/>
          </p:nvPicPr>
          <p:blipFill>
            <a:blip r:embed="rId212" cstate="print"/>
            <a:stretch>
              <a:fillRect/>
            </a:stretch>
          </p:blipFill>
          <p:spPr>
            <a:xfrm>
              <a:off x="3059722" y="5435829"/>
              <a:ext cx="122313" cy="23849"/>
            </a:xfrm>
            <a:prstGeom prst="rect">
              <a:avLst/>
            </a:prstGeom>
          </p:spPr>
        </p:pic>
        <p:pic>
          <p:nvPicPr>
            <p:cNvPr id="234" name="object 234"/>
            <p:cNvPicPr/>
            <p:nvPr/>
          </p:nvPicPr>
          <p:blipFill>
            <a:blip r:embed="rId213" cstate="print"/>
            <a:stretch>
              <a:fillRect/>
            </a:stretch>
          </p:blipFill>
          <p:spPr>
            <a:xfrm>
              <a:off x="3229254" y="5435829"/>
              <a:ext cx="122313" cy="23849"/>
            </a:xfrm>
            <a:prstGeom prst="rect">
              <a:avLst/>
            </a:prstGeom>
          </p:spPr>
        </p:pic>
        <p:pic>
          <p:nvPicPr>
            <p:cNvPr id="235" name="object 235"/>
            <p:cNvPicPr/>
            <p:nvPr/>
          </p:nvPicPr>
          <p:blipFill>
            <a:blip r:embed="rId214" cstate="print"/>
            <a:stretch>
              <a:fillRect/>
            </a:stretch>
          </p:blipFill>
          <p:spPr>
            <a:xfrm>
              <a:off x="3085579" y="5570323"/>
              <a:ext cx="265988" cy="23849"/>
            </a:xfrm>
            <a:prstGeom prst="rect">
              <a:avLst/>
            </a:prstGeom>
          </p:spPr>
        </p:pic>
        <p:pic>
          <p:nvPicPr>
            <p:cNvPr id="236" name="object 236"/>
            <p:cNvPicPr/>
            <p:nvPr/>
          </p:nvPicPr>
          <p:blipFill>
            <a:blip r:embed="rId215" cstate="print"/>
            <a:stretch>
              <a:fillRect/>
            </a:stretch>
          </p:blipFill>
          <p:spPr>
            <a:xfrm>
              <a:off x="3085579" y="5658789"/>
              <a:ext cx="265988" cy="23846"/>
            </a:xfrm>
            <a:prstGeom prst="rect">
              <a:avLst/>
            </a:prstGeom>
          </p:spPr>
        </p:pic>
      </p:grpSp>
      <p:grpSp>
        <p:nvGrpSpPr>
          <p:cNvPr id="237" name="object 237"/>
          <p:cNvGrpSpPr/>
          <p:nvPr/>
        </p:nvGrpSpPr>
        <p:grpSpPr>
          <a:xfrm>
            <a:off x="5602467" y="4759936"/>
            <a:ext cx="94821" cy="233648"/>
            <a:chOff x="5724067" y="5042255"/>
            <a:chExt cx="114935" cy="283210"/>
          </a:xfrm>
        </p:grpSpPr>
        <p:pic>
          <p:nvPicPr>
            <p:cNvPr id="238" name="object 238"/>
            <p:cNvPicPr/>
            <p:nvPr/>
          </p:nvPicPr>
          <p:blipFill>
            <a:blip r:embed="rId216" cstate="print"/>
            <a:stretch>
              <a:fillRect/>
            </a:stretch>
          </p:blipFill>
          <p:spPr>
            <a:xfrm>
              <a:off x="5774143" y="5042255"/>
              <a:ext cx="21729" cy="53200"/>
            </a:xfrm>
            <a:prstGeom prst="rect">
              <a:avLst/>
            </a:prstGeom>
          </p:spPr>
        </p:pic>
        <p:pic>
          <p:nvPicPr>
            <p:cNvPr id="239" name="object 239"/>
            <p:cNvPicPr/>
            <p:nvPr/>
          </p:nvPicPr>
          <p:blipFill>
            <a:blip r:embed="rId217" cstate="print"/>
            <a:stretch>
              <a:fillRect/>
            </a:stretch>
          </p:blipFill>
          <p:spPr>
            <a:xfrm>
              <a:off x="5724067" y="5077371"/>
              <a:ext cx="114414" cy="247472"/>
            </a:xfrm>
            <a:prstGeom prst="rect">
              <a:avLst/>
            </a:prstGeom>
          </p:spPr>
        </p:pic>
      </p:grpSp>
      <p:grpSp>
        <p:nvGrpSpPr>
          <p:cNvPr id="240" name="object 240"/>
          <p:cNvGrpSpPr/>
          <p:nvPr/>
        </p:nvGrpSpPr>
        <p:grpSpPr>
          <a:xfrm>
            <a:off x="5302768" y="4604670"/>
            <a:ext cx="94821" cy="233648"/>
            <a:chOff x="5360796" y="4854054"/>
            <a:chExt cx="114935" cy="283210"/>
          </a:xfrm>
        </p:grpSpPr>
        <p:pic>
          <p:nvPicPr>
            <p:cNvPr id="241" name="object 241"/>
            <p:cNvPicPr/>
            <p:nvPr/>
          </p:nvPicPr>
          <p:blipFill>
            <a:blip r:embed="rId218" cstate="print"/>
            <a:stretch>
              <a:fillRect/>
            </a:stretch>
          </p:blipFill>
          <p:spPr>
            <a:xfrm>
              <a:off x="5410872" y="4854054"/>
              <a:ext cx="21740" cy="53200"/>
            </a:xfrm>
            <a:prstGeom prst="rect">
              <a:avLst/>
            </a:prstGeom>
          </p:spPr>
        </p:pic>
        <p:pic>
          <p:nvPicPr>
            <p:cNvPr id="242" name="object 242"/>
            <p:cNvPicPr/>
            <p:nvPr/>
          </p:nvPicPr>
          <p:blipFill>
            <a:blip r:embed="rId219" cstate="print"/>
            <a:stretch>
              <a:fillRect/>
            </a:stretch>
          </p:blipFill>
          <p:spPr>
            <a:xfrm>
              <a:off x="5360796" y="4889195"/>
              <a:ext cx="114414" cy="247446"/>
            </a:xfrm>
            <a:prstGeom prst="rect">
              <a:avLst/>
            </a:prstGeom>
          </p:spPr>
        </p:pic>
      </p:grpSp>
      <p:grpSp>
        <p:nvGrpSpPr>
          <p:cNvPr id="243" name="object 243"/>
          <p:cNvGrpSpPr/>
          <p:nvPr/>
        </p:nvGrpSpPr>
        <p:grpSpPr>
          <a:xfrm>
            <a:off x="5165428" y="4960759"/>
            <a:ext cx="654320" cy="346281"/>
            <a:chOff x="5194324" y="5285678"/>
            <a:chExt cx="793115" cy="419734"/>
          </a:xfrm>
        </p:grpSpPr>
        <p:pic>
          <p:nvPicPr>
            <p:cNvPr id="244" name="object 244"/>
            <p:cNvPicPr/>
            <p:nvPr/>
          </p:nvPicPr>
          <p:blipFill>
            <a:blip r:embed="rId220" cstate="print"/>
            <a:stretch>
              <a:fillRect/>
            </a:stretch>
          </p:blipFill>
          <p:spPr>
            <a:xfrm>
              <a:off x="5350116" y="5347042"/>
              <a:ext cx="382498" cy="189687"/>
            </a:xfrm>
            <a:prstGeom prst="rect">
              <a:avLst/>
            </a:prstGeom>
          </p:spPr>
        </p:pic>
        <p:pic>
          <p:nvPicPr>
            <p:cNvPr id="245" name="object 245"/>
            <p:cNvPicPr/>
            <p:nvPr/>
          </p:nvPicPr>
          <p:blipFill>
            <a:blip r:embed="rId221" cstate="print"/>
            <a:stretch>
              <a:fillRect/>
            </a:stretch>
          </p:blipFill>
          <p:spPr>
            <a:xfrm>
              <a:off x="5350116" y="5415662"/>
              <a:ext cx="636717" cy="266979"/>
            </a:xfrm>
            <a:prstGeom prst="rect">
              <a:avLst/>
            </a:prstGeom>
          </p:spPr>
        </p:pic>
        <p:pic>
          <p:nvPicPr>
            <p:cNvPr id="246" name="object 246"/>
            <p:cNvPicPr/>
            <p:nvPr/>
          </p:nvPicPr>
          <p:blipFill>
            <a:blip r:embed="rId222" cstate="print"/>
            <a:stretch>
              <a:fillRect/>
            </a:stretch>
          </p:blipFill>
          <p:spPr>
            <a:xfrm>
              <a:off x="5194324" y="5285678"/>
              <a:ext cx="177521" cy="419227"/>
            </a:xfrm>
            <a:prstGeom prst="rect">
              <a:avLst/>
            </a:prstGeom>
          </p:spPr>
        </p:pic>
      </p:grpSp>
      <p:grpSp>
        <p:nvGrpSpPr>
          <p:cNvPr id="247" name="object 247"/>
          <p:cNvGrpSpPr/>
          <p:nvPr/>
        </p:nvGrpSpPr>
        <p:grpSpPr>
          <a:xfrm>
            <a:off x="5205401" y="4403125"/>
            <a:ext cx="585168" cy="629174"/>
            <a:chOff x="5242775" y="4609756"/>
            <a:chExt cx="709295" cy="762635"/>
          </a:xfrm>
        </p:grpSpPr>
        <p:pic>
          <p:nvPicPr>
            <p:cNvPr id="248" name="object 248"/>
            <p:cNvPicPr/>
            <p:nvPr/>
          </p:nvPicPr>
          <p:blipFill>
            <a:blip r:embed="rId223" cstate="print"/>
            <a:stretch>
              <a:fillRect/>
            </a:stretch>
          </p:blipFill>
          <p:spPr>
            <a:xfrm>
              <a:off x="5242775" y="4701933"/>
              <a:ext cx="340944" cy="480402"/>
            </a:xfrm>
            <a:prstGeom prst="rect">
              <a:avLst/>
            </a:prstGeom>
          </p:spPr>
        </p:pic>
        <p:pic>
          <p:nvPicPr>
            <p:cNvPr id="249" name="object 249"/>
            <p:cNvPicPr/>
            <p:nvPr/>
          </p:nvPicPr>
          <p:blipFill>
            <a:blip r:embed="rId224" cstate="print"/>
            <a:stretch>
              <a:fillRect/>
            </a:stretch>
          </p:blipFill>
          <p:spPr>
            <a:xfrm>
              <a:off x="5610809" y="4998200"/>
              <a:ext cx="340923" cy="373975"/>
            </a:xfrm>
            <a:prstGeom prst="rect">
              <a:avLst/>
            </a:prstGeom>
          </p:spPr>
        </p:pic>
        <p:pic>
          <p:nvPicPr>
            <p:cNvPr id="250" name="object 250"/>
            <p:cNvPicPr/>
            <p:nvPr/>
          </p:nvPicPr>
          <p:blipFill>
            <a:blip r:embed="rId225" cstate="print"/>
            <a:stretch>
              <a:fillRect/>
            </a:stretch>
          </p:blipFill>
          <p:spPr>
            <a:xfrm>
              <a:off x="5694641" y="4771453"/>
              <a:ext cx="21740" cy="179400"/>
            </a:xfrm>
            <a:prstGeom prst="rect">
              <a:avLst/>
            </a:prstGeom>
          </p:spPr>
        </p:pic>
        <p:pic>
          <p:nvPicPr>
            <p:cNvPr id="251" name="object 251"/>
            <p:cNvPicPr/>
            <p:nvPr/>
          </p:nvPicPr>
          <p:blipFill>
            <a:blip r:embed="rId226" cstate="print"/>
            <a:stretch>
              <a:fillRect/>
            </a:stretch>
          </p:blipFill>
          <p:spPr>
            <a:xfrm>
              <a:off x="5854763" y="4827917"/>
              <a:ext cx="21740" cy="122935"/>
            </a:xfrm>
            <a:prstGeom prst="rect">
              <a:avLst/>
            </a:prstGeom>
          </p:spPr>
        </p:pic>
        <p:pic>
          <p:nvPicPr>
            <p:cNvPr id="252" name="object 252"/>
            <p:cNvPicPr/>
            <p:nvPr/>
          </p:nvPicPr>
          <p:blipFill>
            <a:blip r:embed="rId227" cstate="print"/>
            <a:stretch>
              <a:fillRect/>
            </a:stretch>
          </p:blipFill>
          <p:spPr>
            <a:xfrm>
              <a:off x="5778017" y="4703470"/>
              <a:ext cx="21740" cy="247383"/>
            </a:xfrm>
            <a:prstGeom prst="rect">
              <a:avLst/>
            </a:prstGeom>
          </p:spPr>
        </p:pic>
        <p:sp>
          <p:nvSpPr>
            <p:cNvPr id="253" name="object 253"/>
            <p:cNvSpPr/>
            <p:nvPr/>
          </p:nvSpPr>
          <p:spPr>
            <a:xfrm>
              <a:off x="5322316" y="4609756"/>
              <a:ext cx="105410" cy="167005"/>
            </a:xfrm>
            <a:custGeom>
              <a:avLst/>
              <a:gdLst/>
              <a:ahLst/>
              <a:cxnLst/>
              <a:rect l="l" t="t" r="r" b="b"/>
              <a:pathLst>
                <a:path w="105410" h="167004">
                  <a:moveTo>
                    <a:pt x="21729" y="73304"/>
                  </a:moveTo>
                  <a:lnTo>
                    <a:pt x="16878" y="67970"/>
                  </a:lnTo>
                  <a:lnTo>
                    <a:pt x="4876" y="67970"/>
                  </a:lnTo>
                  <a:lnTo>
                    <a:pt x="0" y="73304"/>
                  </a:lnTo>
                  <a:lnTo>
                    <a:pt x="0" y="161366"/>
                  </a:lnTo>
                  <a:lnTo>
                    <a:pt x="4876" y="166700"/>
                  </a:lnTo>
                  <a:lnTo>
                    <a:pt x="16878" y="166700"/>
                  </a:lnTo>
                  <a:lnTo>
                    <a:pt x="21729" y="161366"/>
                  </a:lnTo>
                  <a:lnTo>
                    <a:pt x="21729" y="73304"/>
                  </a:lnTo>
                  <a:close/>
                </a:path>
                <a:path w="105410" h="167004">
                  <a:moveTo>
                    <a:pt x="105105" y="5334"/>
                  </a:moveTo>
                  <a:lnTo>
                    <a:pt x="100241" y="0"/>
                  </a:lnTo>
                  <a:lnTo>
                    <a:pt x="88239" y="0"/>
                  </a:lnTo>
                  <a:lnTo>
                    <a:pt x="83375" y="5334"/>
                  </a:lnTo>
                  <a:lnTo>
                    <a:pt x="83375" y="161366"/>
                  </a:lnTo>
                  <a:lnTo>
                    <a:pt x="88239" y="166700"/>
                  </a:lnTo>
                  <a:lnTo>
                    <a:pt x="100241" y="166700"/>
                  </a:lnTo>
                  <a:lnTo>
                    <a:pt x="105105" y="161366"/>
                  </a:lnTo>
                  <a:lnTo>
                    <a:pt x="105105" y="5334"/>
                  </a:lnTo>
                  <a:close/>
                </a:path>
              </a:pathLst>
            </a:custGeom>
            <a:solidFill>
              <a:srgbClr val="52535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254" name="object 254"/>
          <p:cNvSpPr txBox="1"/>
          <p:nvPr/>
        </p:nvSpPr>
        <p:spPr>
          <a:xfrm>
            <a:off x="2882162" y="3219053"/>
            <a:ext cx="4123944" cy="28757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algn="ctr">
              <a:spcBef>
                <a:spcPts val="1196"/>
              </a:spcBef>
            </a:pPr>
            <a:r>
              <a:rPr lang="en-US" b="1" i="1" spc="-99" dirty="0">
                <a:solidFill>
                  <a:schemeClr val="bg2"/>
                </a:solidFill>
                <a:latin typeface="Arial"/>
                <a:cs typeface="Arial"/>
              </a:rPr>
              <a:t>Where Tech Meets Brand</a:t>
            </a:r>
            <a:endParaRPr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255" name="object 255"/>
          <p:cNvSpPr txBox="1">
            <a:spLocks noGrp="1"/>
          </p:cNvSpPr>
          <p:nvPr>
            <p:ph type="title"/>
          </p:nvPr>
        </p:nvSpPr>
        <p:spPr>
          <a:xfrm>
            <a:off x="3032194" y="2244445"/>
            <a:ext cx="4249515" cy="1029946"/>
          </a:xfrm>
          <a:prstGeom prst="rect">
            <a:avLst/>
          </a:prstGeom>
        </p:spPr>
        <p:txBody>
          <a:bodyPr vert="horz" wrap="square" lIns="0" tIns="14145" rIns="0" bIns="0" rtlCol="0" anchor="ctr">
            <a:spAutoFit/>
          </a:bodyPr>
          <a:lstStyle/>
          <a:p>
            <a:pPr marL="10478">
              <a:spcBef>
                <a:spcPts val="111"/>
              </a:spcBef>
            </a:pPr>
            <a:r>
              <a:rPr lang="en-US" sz="6600" dirty="0" err="1">
                <a:solidFill>
                  <a:srgbClr val="FFC000"/>
                </a:solidFill>
                <a:latin typeface="Comic Sans MS"/>
                <a:cs typeface="Comic Sans MS"/>
              </a:rPr>
              <a:t>Greenbuds</a:t>
            </a:r>
            <a:endParaRPr sz="6600" dirty="0">
              <a:solidFill>
                <a:srgbClr val="FFC000"/>
              </a:solidFill>
              <a:latin typeface="Comic Sans MS"/>
              <a:cs typeface="Comic Sans MS"/>
            </a:endParaRPr>
          </a:p>
        </p:txBody>
      </p:sp>
      <p:sp>
        <p:nvSpPr>
          <p:cNvPr id="256" name="object 254"/>
          <p:cNvSpPr txBox="1"/>
          <p:nvPr/>
        </p:nvSpPr>
        <p:spPr>
          <a:xfrm>
            <a:off x="3059492" y="3998769"/>
            <a:ext cx="4123944" cy="74924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algn="ctr">
              <a:spcBef>
                <a:spcPts val="1196"/>
              </a:spcBef>
            </a:pPr>
            <a:r>
              <a:rPr lang="en-US" sz="2400" b="1" i="1" spc="-99" dirty="0">
                <a:solidFill>
                  <a:schemeClr val="bg2"/>
                </a:solidFill>
                <a:latin typeface="Arial"/>
                <a:cs typeface="Arial"/>
              </a:rPr>
              <a:t>Website Development &amp; Digital Marketing Agency</a:t>
            </a:r>
            <a:endParaRPr sz="2400" dirty="0">
              <a:solidFill>
                <a:schemeClr val="bg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7064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0C486-3EF0-A900-7684-1673C85AC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74A38B79-387B-CBF8-78B9-FBD856A81E4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3394" y="478848"/>
            <a:ext cx="8111612" cy="59094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99C9F1-C2C8-AFDC-9E1D-BD126E1554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3000"/>
            <a:ext cx="4667707" cy="472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361C6F-5DCA-EB0A-707B-43CB53FF59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972" y="1143000"/>
            <a:ext cx="4795684" cy="479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2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7AEDD-F3E4-4528-E1C0-B06775D39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00349B39-D977-21D2-39F8-91B432E92F5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144"/>
            <a:ext cx="10058400" cy="68488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370550-3B11-6084-6E40-B121DB346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120" y="1120877"/>
            <a:ext cx="4724400" cy="472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2CDA2B-158E-B101-2EE5-E401BDE745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70" y="1066800"/>
            <a:ext cx="4616246" cy="4616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90560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1DDB5-975E-8F4D-7D4E-11222175B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D2CA08C4-127F-0F5F-1E36-41C5AAA2142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144"/>
            <a:ext cx="10058400" cy="68488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866E60-72CA-AE0F-0B98-EC6E2A9E7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897" y="762000"/>
            <a:ext cx="4572000" cy="457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847444-CBB9-BBC2-1A5E-BCCDC3E650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49" y="847147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43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182FB-8FF7-1FB1-67E2-A8283E431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18F86355-3DAF-B013-ECCA-4C5166E5451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144"/>
            <a:ext cx="10058400" cy="68488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576CDE-7A9F-635D-6583-62EC9DDEB7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890" y="856490"/>
            <a:ext cx="4572000" cy="457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D918EA-D504-9218-B689-824305065E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10" y="834367"/>
            <a:ext cx="4694904" cy="469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26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90A7C-9D56-38F3-3BF4-856FE43DF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CB78A25A-7006-4A21-7ED3-E252C3D3554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144"/>
            <a:ext cx="10058400" cy="68488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133AE7-ABF2-F346-6543-D5BB2C10F3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19" y="1143000"/>
            <a:ext cx="4267200" cy="426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2327B3-90D2-14E8-6CA2-33C450401C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066800"/>
            <a:ext cx="44196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36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C394D-35FA-D486-BC04-1A24A6CC7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BDF1729A-2D62-F420-0BD4-911E91B5CBA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144"/>
            <a:ext cx="10058400" cy="684885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9E530E-1B18-8CAF-1D78-1559E1AB6C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998" y="3523774"/>
            <a:ext cx="7566604" cy="32394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3E82117-7A59-F9F6-7A44-5FFA80227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608" y="228602"/>
            <a:ext cx="7475384" cy="320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82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DE403-E9B6-D197-C354-504611CAC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8C8EEE6B-9F57-6D54-36AD-032EEACB0F9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144"/>
            <a:ext cx="10058400" cy="68488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3EB134-1B03-F27D-7000-C49E3AC528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19" y="1219200"/>
            <a:ext cx="4572000" cy="457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102FFA-54E2-A225-9B26-E8E74C37D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638" y="1066800"/>
            <a:ext cx="4724402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63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09C61-E21F-94DD-1D02-AE3A2B8E9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B829127B-E2B7-D909-29F7-540B6DD0502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144"/>
            <a:ext cx="10058400" cy="68488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624EC8-9384-1D38-24C6-02385E77B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81" y="1066800"/>
            <a:ext cx="4572000" cy="457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065511-01E2-EA07-B6C4-1712F2CE9F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464" y="1138083"/>
            <a:ext cx="4471220" cy="447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788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9BA1B-2192-28A1-7819-B0B9C4B61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36C1AE06-2BA5-C7F3-774A-44ADB7B293C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144"/>
            <a:ext cx="10058400" cy="68488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7AF4F7-DEB8-44DC-111B-31343BE16C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042" y="804673"/>
            <a:ext cx="4809746" cy="4809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EC0F510-C8AF-83A7-F9EB-258995840C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39" y="938636"/>
            <a:ext cx="4541820" cy="454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14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515BF-C4D0-7E86-9F3C-F9BFC843D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39DE636F-DEC5-FCF5-B77A-8C6E43A9CBC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144"/>
            <a:ext cx="10058400" cy="68488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9F47ED-404B-5A50-815F-B5D760C634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91" y="943897"/>
            <a:ext cx="4572000" cy="457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BA47A2-F51A-DB7B-9EFD-5387CCED96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569" y="943897"/>
            <a:ext cx="4689988" cy="468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37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87953-901B-8A94-D429-E0C1F6F9B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9FCA7037-2AAB-9625-56FD-04FB3405644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144"/>
            <a:ext cx="10058400" cy="68488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B05C63-ACC1-03C3-AED2-56E511BED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14400"/>
            <a:ext cx="4724400" cy="472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72977E-9ED7-F112-634E-01A21522A0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264" y="938980"/>
            <a:ext cx="4714568" cy="471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16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79BFA-F286-E96D-FA18-DA330010F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5214DD5F-48FC-AA40-A7DC-7AEA0DA5B08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144"/>
            <a:ext cx="10058400" cy="68488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528788-21E1-A7B7-8810-2D0E3E29F5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14400"/>
            <a:ext cx="4724400" cy="472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189DBB-7203-F7AF-32BE-0F0BAC6225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390" y="904568"/>
            <a:ext cx="4656666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0362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63747-E358-11AF-FA60-25F6A5338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3B1A64D1-BA89-9C18-62AB-655640A1D14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144"/>
            <a:ext cx="10058400" cy="68488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E843B9-4B91-6ABC-3243-447D66AE3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09" y="1151603"/>
            <a:ext cx="4689988" cy="46899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ABF434-7E6D-F643-FF78-4B6B211197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806" y="1151603"/>
            <a:ext cx="4707194" cy="470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553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21FA5-C4A2-8955-D203-61EAF9831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13F6E5F1-E54C-1753-811E-3AD5B83CADD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144"/>
            <a:ext cx="10058400" cy="68488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B44B40-41FA-6B82-981C-BBA62590A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62216"/>
            <a:ext cx="4485968" cy="44859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97CA13-BFC2-B57F-12B6-F67C499E0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584" y="1176184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285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AE5D2-C9CA-19F6-E4D0-40D705497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9F38F41D-7F02-092F-F988-F477E00637B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3394" y="478848"/>
            <a:ext cx="8111612" cy="59094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3E5E8F-397F-341F-0111-8B102FA94E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71600"/>
            <a:ext cx="4114800" cy="4114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36EA84-46A2-0037-8C0C-7EDBB7267B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371600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402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9C216-F3E8-8C61-9E63-B3482F9A0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C4346222-D77B-C8F9-736F-F3FEA2E269A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3394" y="478848"/>
            <a:ext cx="8111612" cy="59094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29D14A-DE64-5D8E-2622-DADB3B4499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13503"/>
            <a:ext cx="4572000" cy="457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A0AAD1-72F0-2060-64D1-B99EFCE673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113503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2273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7CFC1-87C4-35FF-E453-E3B389686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64DAF8AA-285C-2666-B14C-F90D1A3A309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3394" y="478848"/>
            <a:ext cx="8111612" cy="59094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D688D3-DA78-A4BF-A02C-32C220B24E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066800"/>
            <a:ext cx="4572000" cy="457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08EBE1-B210-C407-F0E1-8ADA21DE5F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3" y="990600"/>
            <a:ext cx="46482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765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F4BDC-6BC6-21D9-6D5B-EDA715933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1DB2DA02-050B-754B-7974-6BE8D36EF5E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3394" y="478848"/>
            <a:ext cx="8111612" cy="59094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9671FF-AD05-B532-8BB2-7CF875E0F2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4267200" cy="426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5B6B04-CCB2-37AE-891C-6BF35B368E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594" y="1295400"/>
            <a:ext cx="44958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626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CBB22-F970-756B-DBD1-1AEEC97F7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DC3A3B93-6591-DCDD-D26C-AD2907315D6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3394" y="478848"/>
            <a:ext cx="8111612" cy="59094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4311A9-6BB4-3CEE-37CD-037C90BF9B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19200"/>
            <a:ext cx="4572000" cy="457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B11315-A7A6-2538-49FC-B00158068E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2" y="1143000"/>
            <a:ext cx="457485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961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82335-9E2E-304A-16A7-60F2A1761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BE36950D-09A0-B0D6-806F-AF56FE25D92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3394" y="478848"/>
            <a:ext cx="8111612" cy="59094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CDAFD2-E13A-733D-2A31-562EB8FD11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59" y="1216651"/>
            <a:ext cx="4502835" cy="4495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B4608B-C78C-C17C-A2DE-0297D10E4E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137903"/>
            <a:ext cx="4659120" cy="465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157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EEA04-B20E-D022-B711-498782A49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F1F9E9EE-A034-D539-774A-6D6F6C07EA2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3394" y="478848"/>
            <a:ext cx="8111612" cy="59094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8012A3-3C04-1EF8-B685-5CC64CCECD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94" y="1143000"/>
            <a:ext cx="4577722" cy="457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4F97F-C159-31EF-301B-DD719583CD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133168"/>
            <a:ext cx="457486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14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26480-33EA-C932-6F58-28182E5D7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745D863C-FB3C-B419-100B-5EBBF0E9E4F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144"/>
            <a:ext cx="10058400" cy="68488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3BFB60-6B1A-806C-4036-D6C622F850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239" y="1081548"/>
            <a:ext cx="4769240" cy="472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F67052-B6DD-A75F-F42C-F5F9B2288F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62" y="1081548"/>
            <a:ext cx="4611724" cy="461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767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D06E6-E651-F607-2DFF-C50C8A5B9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00C9729D-2B40-8B38-0CE1-C88F6F2BD27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3394" y="478848"/>
            <a:ext cx="8111612" cy="59094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EFB206-F97A-1AAF-D57A-77ADE851DD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95400"/>
            <a:ext cx="4501426" cy="4495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55015C-C4B2-CEEC-BDAF-668E674736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176" y="1295400"/>
            <a:ext cx="44958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978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75F3A-2FC6-49E6-01C0-D114D66AD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BEE06C-81E3-6633-E94B-EF42798959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436" y="3168443"/>
            <a:ext cx="1524000" cy="152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3F4764-3F26-35E3-D19B-DCFC41194D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647" y="3175817"/>
            <a:ext cx="1524000" cy="152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317683-EE3E-D82A-5509-245DAD1B3E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406" y="3950107"/>
            <a:ext cx="2286000" cy="228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320535-B293-10B1-AA45-FC6F850290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781" y="4082839"/>
            <a:ext cx="2286000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EDC83F-E4D2-699F-B664-BB0509D33F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519" y="648965"/>
            <a:ext cx="3215148" cy="32151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418541-ADF0-1A0C-6664-B6400B4BFA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341" y="3202856"/>
            <a:ext cx="1676398" cy="167639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C68B810-DD14-0D65-09FB-F09C0F3CBA44}"/>
              </a:ext>
            </a:extLst>
          </p:cNvPr>
          <p:cNvSpPr txBox="1"/>
          <p:nvPr/>
        </p:nvSpPr>
        <p:spPr>
          <a:xfrm>
            <a:off x="4099436" y="274617"/>
            <a:ext cx="1151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Logo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D25C4E-B3C0-9574-ED41-67FFCF3C7D10}"/>
              </a:ext>
            </a:extLst>
          </p:cNvPr>
          <p:cNvSpPr/>
          <p:nvPr/>
        </p:nvSpPr>
        <p:spPr>
          <a:xfrm>
            <a:off x="3886200" y="274617"/>
            <a:ext cx="1600200" cy="67495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38D437-D46C-CA47-F8E7-B24F6EC33969}"/>
              </a:ext>
            </a:extLst>
          </p:cNvPr>
          <p:cNvSpPr txBox="1"/>
          <p:nvPr/>
        </p:nvSpPr>
        <p:spPr>
          <a:xfrm>
            <a:off x="8305800" y="1958066"/>
            <a:ext cx="1163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(</a:t>
            </a:r>
            <a:r>
              <a:rPr lang="en-IN" b="1" dirty="0">
                <a:solidFill>
                  <a:schemeClr val="accent6">
                    <a:lumMod val="75000"/>
                  </a:schemeClr>
                </a:solidFill>
              </a:rPr>
              <a:t>Finalized</a:t>
            </a:r>
            <a:r>
              <a:rPr lang="en-IN" dirty="0"/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12D7A7-B1A7-4638-3C3A-A624784287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6088" r="18606" b="27180"/>
          <a:stretch/>
        </p:blipFill>
        <p:spPr>
          <a:xfrm>
            <a:off x="5526956" y="1492047"/>
            <a:ext cx="2438401" cy="13013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DF67E7-CA8F-F60E-5EF6-FA0EFCF7D8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5" t="28003" r="19153" b="28148"/>
          <a:stretch/>
        </p:blipFill>
        <p:spPr>
          <a:xfrm>
            <a:off x="6452113" y="4514271"/>
            <a:ext cx="2002359" cy="107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5025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811020" y="631347"/>
            <a:ext cx="6436360" cy="5595305"/>
            <a:chOff x="4115280" y="1030630"/>
            <a:chExt cx="5252720" cy="452564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07072" y="5403354"/>
              <a:ext cx="64929" cy="3837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07022" y="5334403"/>
              <a:ext cx="59283" cy="3652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61377" y="5289435"/>
              <a:ext cx="75183" cy="7068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44259" y="5250446"/>
              <a:ext cx="21284" cy="2250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18641" y="5213134"/>
              <a:ext cx="20025" cy="2001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28282" y="5201551"/>
              <a:ext cx="26873" cy="1896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88233" y="5111292"/>
              <a:ext cx="21137" cy="2734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870700" y="5126681"/>
              <a:ext cx="31381" cy="910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90956" y="5051958"/>
              <a:ext cx="36906" cy="2312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419352" y="5000129"/>
              <a:ext cx="56019" cy="5726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672793" y="4960924"/>
              <a:ext cx="30311" cy="2193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865632" y="5000574"/>
              <a:ext cx="22555" cy="1609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68439" y="4999369"/>
              <a:ext cx="26148" cy="1234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920000" y="4912372"/>
              <a:ext cx="80044" cy="6929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617385" y="4902116"/>
              <a:ext cx="47727" cy="4073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567519" y="4863776"/>
              <a:ext cx="74895" cy="5812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487591" y="4827981"/>
              <a:ext cx="24891" cy="3648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687233" y="4810910"/>
              <a:ext cx="26149" cy="1558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858546" y="4835093"/>
              <a:ext cx="25178" cy="2650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122185" y="4809375"/>
              <a:ext cx="36131" cy="3692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666560" y="4808918"/>
              <a:ext cx="33248" cy="1852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976909" y="4765509"/>
              <a:ext cx="13995" cy="1911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766545" y="4673344"/>
              <a:ext cx="130873" cy="10438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928213" y="4672774"/>
              <a:ext cx="16514" cy="2649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943215" y="4574603"/>
              <a:ext cx="67195" cy="5200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491552" y="4571479"/>
              <a:ext cx="20599" cy="3206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231024" y="4593933"/>
              <a:ext cx="15552" cy="1556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476197" y="4409097"/>
              <a:ext cx="27584" cy="3274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158939" y="4346270"/>
              <a:ext cx="21247" cy="15316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958634" y="4335691"/>
              <a:ext cx="23825" cy="3036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772488" y="4258137"/>
              <a:ext cx="17334" cy="1335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186510" y="4227004"/>
              <a:ext cx="40174" cy="4707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778738" y="4171446"/>
              <a:ext cx="19061" cy="18791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319441" y="4120883"/>
              <a:ext cx="33324" cy="2922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248359" y="4082287"/>
              <a:ext cx="20713" cy="23799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460462" y="4053183"/>
              <a:ext cx="23583" cy="20836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556334" y="3958976"/>
              <a:ext cx="52040" cy="52953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123305" y="3822966"/>
              <a:ext cx="48966" cy="60871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8227593" y="3801783"/>
              <a:ext cx="14688" cy="22136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696733" y="3836263"/>
              <a:ext cx="70459" cy="4229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7807800" y="3826776"/>
              <a:ext cx="20449" cy="26123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452882" y="5416713"/>
              <a:ext cx="189351" cy="71553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8290661" y="3724874"/>
              <a:ext cx="21551" cy="24292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8391562" y="3570402"/>
              <a:ext cx="49848" cy="7181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7926098" y="3663441"/>
              <a:ext cx="25587" cy="40639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8488502" y="3492588"/>
              <a:ext cx="14878" cy="19773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8104965" y="3561032"/>
              <a:ext cx="12912" cy="22824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8199923" y="3116303"/>
              <a:ext cx="10882" cy="25714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8301329" y="2693466"/>
              <a:ext cx="94602" cy="231000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8388134" y="2572843"/>
              <a:ext cx="18122" cy="20258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8334400" y="2363455"/>
              <a:ext cx="69912" cy="157850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8322093" y="2313813"/>
              <a:ext cx="14036" cy="10998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7779042" y="1910181"/>
              <a:ext cx="35001" cy="21742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7580617" y="1957240"/>
              <a:ext cx="16306" cy="9487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7334148" y="2013191"/>
              <a:ext cx="27226" cy="15443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7224052" y="2067115"/>
              <a:ext cx="25514" cy="32905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6938784" y="2295893"/>
              <a:ext cx="43660" cy="44382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6578003" y="2707546"/>
              <a:ext cx="21170" cy="3919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5713742" y="1148635"/>
              <a:ext cx="151053" cy="29708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5859894" y="2045004"/>
              <a:ext cx="69709" cy="95275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5119957" y="1937239"/>
              <a:ext cx="221153" cy="45268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5096319" y="2082847"/>
              <a:ext cx="61036" cy="34293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4844313" y="2019731"/>
              <a:ext cx="206235" cy="21398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6293523" y="5449384"/>
              <a:ext cx="140220" cy="106833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4115280" y="1030630"/>
              <a:ext cx="5252137" cy="438150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7023696" y="4852352"/>
              <a:ext cx="92075" cy="78244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7830908" y="4814874"/>
              <a:ext cx="55511" cy="44881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6455117" y="4865532"/>
              <a:ext cx="19673" cy="23878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7722144" y="4785471"/>
              <a:ext cx="22188" cy="19027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6770204" y="4756886"/>
              <a:ext cx="28162" cy="26136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7155332" y="4630650"/>
              <a:ext cx="27908" cy="38897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8013560" y="4500029"/>
              <a:ext cx="106273" cy="84467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8068335" y="4437722"/>
              <a:ext cx="94939" cy="77660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6899046" y="4378252"/>
              <a:ext cx="22212" cy="15084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7170788" y="4216363"/>
              <a:ext cx="45986" cy="33517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7308377" y="4152921"/>
              <a:ext cx="39613" cy="19396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7996923" y="3983509"/>
              <a:ext cx="19198" cy="25344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7591894" y="3881670"/>
              <a:ext cx="147154" cy="70554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7759537" y="3805288"/>
              <a:ext cx="13757" cy="27609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7800911" y="3631156"/>
              <a:ext cx="19215" cy="27259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8067497" y="3579393"/>
              <a:ext cx="16739" cy="21551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8504059" y="3463559"/>
              <a:ext cx="22428" cy="29372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7981606" y="3361778"/>
              <a:ext cx="54838" cy="56857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7983918" y="3285279"/>
              <a:ext cx="121878" cy="93441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8130247" y="3200819"/>
              <a:ext cx="21755" cy="23101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8193836" y="3000870"/>
              <a:ext cx="99822" cy="111620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8375777" y="2787916"/>
              <a:ext cx="8890" cy="26034"/>
            </a:xfrm>
            <a:custGeom>
              <a:avLst/>
              <a:gdLst/>
              <a:ahLst/>
              <a:cxnLst/>
              <a:rect l="l" t="t" r="r" b="b"/>
              <a:pathLst>
                <a:path w="8890" h="26035">
                  <a:moveTo>
                    <a:pt x="8293" y="0"/>
                  </a:moveTo>
                  <a:lnTo>
                    <a:pt x="0" y="4965"/>
                  </a:lnTo>
                  <a:lnTo>
                    <a:pt x="3517" y="10763"/>
                  </a:lnTo>
                  <a:lnTo>
                    <a:pt x="3070" y="15455"/>
                  </a:lnTo>
                  <a:lnTo>
                    <a:pt x="2075" y="20024"/>
                  </a:lnTo>
                  <a:lnTo>
                    <a:pt x="3949" y="25450"/>
                  </a:lnTo>
                  <a:lnTo>
                    <a:pt x="6139" y="20572"/>
                  </a:lnTo>
                  <a:lnTo>
                    <a:pt x="7064" y="14901"/>
                  </a:lnTo>
                  <a:lnTo>
                    <a:pt x="7518" y="8143"/>
                  </a:lnTo>
                  <a:lnTo>
                    <a:pt x="8293" y="0"/>
                  </a:lnTo>
                  <a:close/>
                </a:path>
              </a:pathLst>
            </a:custGeom>
            <a:solidFill>
              <a:srgbClr val="88A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4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8374341" y="2667491"/>
              <a:ext cx="11701" cy="26712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8391438" y="2525737"/>
              <a:ext cx="13497" cy="27736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8342731" y="2316034"/>
              <a:ext cx="38658" cy="50787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8190547" y="2089200"/>
              <a:ext cx="26390" cy="20557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8003184" y="1994383"/>
              <a:ext cx="25178" cy="14565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7817472" y="1906666"/>
              <a:ext cx="18757" cy="19314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6804913" y="2446867"/>
              <a:ext cx="42361" cy="41887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5986094" y="1214380"/>
              <a:ext cx="133794" cy="56800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5195506" y="1981619"/>
              <a:ext cx="10245" cy="20421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5098351" y="1982793"/>
              <a:ext cx="12289" cy="20084"/>
            </a:xfrm>
            <a:prstGeom prst="rect">
              <a:avLst/>
            </a:prstGeom>
          </p:spPr>
        </p:pic>
      </p:grpSp>
      <p:sp>
        <p:nvSpPr>
          <p:cNvPr id="104" name="object 104"/>
          <p:cNvSpPr txBox="1"/>
          <p:nvPr/>
        </p:nvSpPr>
        <p:spPr>
          <a:xfrm>
            <a:off x="3575251" y="3071673"/>
            <a:ext cx="1845310" cy="3689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50" i="1" spc="-25" dirty="0">
                <a:solidFill>
                  <a:srgbClr val="231F20"/>
                </a:solidFill>
                <a:latin typeface="Arial"/>
                <a:cs typeface="Arial"/>
              </a:rPr>
              <a:t>Our</a:t>
            </a:r>
            <a:r>
              <a:rPr sz="2250" i="1" spc="-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250" i="1" spc="-35" dirty="0">
                <a:solidFill>
                  <a:srgbClr val="231F20"/>
                </a:solidFill>
                <a:latin typeface="Arial"/>
                <a:cs typeface="Arial"/>
              </a:rPr>
              <a:t>Clients</a:t>
            </a:r>
            <a:r>
              <a:rPr sz="2250" i="1" spc="-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250" i="1" spc="-5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2250" i="1" spc="-4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2250" i="1" spc="-18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3538204" y="3328752"/>
            <a:ext cx="1885950" cy="9194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850" i="1" spc="-585" dirty="0">
                <a:solidFill>
                  <a:srgbClr val="231F20"/>
                </a:solidFill>
                <a:latin typeface="Courier New"/>
                <a:cs typeface="Courier New"/>
              </a:rPr>
              <a:t>HAPPY</a:t>
            </a:r>
            <a:endParaRPr sz="5850" dirty="0">
              <a:latin typeface="Courier New"/>
              <a:cs typeface="Courier New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4015937" y="4171641"/>
            <a:ext cx="1057910" cy="7937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7790" marR="5080" indent="-85725">
              <a:lnSpc>
                <a:spcPct val="112000"/>
              </a:lnSpc>
              <a:spcBef>
                <a:spcPts val="95"/>
              </a:spcBef>
            </a:pPr>
            <a:r>
              <a:rPr sz="2250" i="1" spc="-155" dirty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2250" i="1" dirty="0">
                <a:solidFill>
                  <a:srgbClr val="231F20"/>
                </a:solidFill>
                <a:latin typeface="Arial"/>
                <a:cs typeface="Arial"/>
              </a:rPr>
              <a:t>orking  </a:t>
            </a:r>
            <a:r>
              <a:rPr sz="2250" i="1" spc="-5" dirty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2250" i="1" spc="-20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2250" i="1" spc="15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2250" i="1" spc="-5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2250" i="1" spc="-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250" i="1" spc="-114" dirty="0">
                <a:solidFill>
                  <a:srgbClr val="231F20"/>
                </a:solidFill>
                <a:latin typeface="Arial"/>
                <a:cs typeface="Arial"/>
              </a:rPr>
              <a:t>us</a:t>
            </a:r>
            <a:endParaRPr sz="22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975050" y="3349188"/>
            <a:ext cx="2009775" cy="948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0" dirty="0">
                <a:solidFill>
                  <a:srgbClr val="FDB714"/>
                </a:solidFill>
                <a:latin typeface="Times New Roman"/>
                <a:cs typeface="Times New Roman"/>
              </a:rPr>
              <a:t>doesn’t</a:t>
            </a:r>
            <a:r>
              <a:rPr sz="2400" spc="-50" dirty="0">
                <a:solidFill>
                  <a:srgbClr val="FDB714"/>
                </a:solidFill>
                <a:latin typeface="Times New Roman"/>
                <a:cs typeface="Times New Roman"/>
              </a:rPr>
              <a:t> </a:t>
            </a:r>
            <a:r>
              <a:rPr sz="2400" spc="15" dirty="0">
                <a:solidFill>
                  <a:srgbClr val="FDB714"/>
                </a:solidFill>
                <a:latin typeface="Times New Roman"/>
                <a:cs typeface="Times New Roman"/>
              </a:rPr>
              <a:t>feel</a:t>
            </a:r>
            <a:r>
              <a:rPr sz="2400" spc="-50" dirty="0">
                <a:solidFill>
                  <a:srgbClr val="FDB714"/>
                </a:solidFill>
                <a:latin typeface="Times New Roman"/>
                <a:cs typeface="Times New Roman"/>
              </a:rPr>
              <a:t> </a:t>
            </a:r>
            <a:r>
              <a:rPr sz="2400" spc="5" dirty="0">
                <a:solidFill>
                  <a:srgbClr val="FDB714"/>
                </a:solidFill>
                <a:latin typeface="Times New Roman"/>
                <a:cs typeface="Times New Roman"/>
              </a:rPr>
              <a:t>like</a:t>
            </a:r>
            <a:endParaRPr sz="2400">
              <a:latin typeface="Times New Roman"/>
              <a:cs typeface="Times New Roman"/>
            </a:endParaRPr>
          </a:p>
          <a:p>
            <a:pPr marL="101600">
              <a:lnSpc>
                <a:spcPct val="100000"/>
              </a:lnSpc>
              <a:spcBef>
                <a:spcPts val="125"/>
              </a:spcBef>
            </a:pPr>
            <a:r>
              <a:rPr sz="3550" spc="-210" dirty="0">
                <a:solidFill>
                  <a:srgbClr val="FFFFFF"/>
                </a:solidFill>
                <a:latin typeface="Trebuchet MS"/>
                <a:cs typeface="Trebuchet MS"/>
              </a:rPr>
              <a:t>marketing</a:t>
            </a:r>
            <a:endParaRPr sz="3550">
              <a:latin typeface="Trebuchet MS"/>
              <a:cs typeface="Trebuchet M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743200" y="2819400"/>
            <a:ext cx="4669460" cy="761937"/>
          </a:xfrm>
        </p:spPr>
        <p:txBody>
          <a:bodyPr/>
          <a:lstStyle/>
          <a:p>
            <a:r>
              <a:rPr lang="en-US" dirty="0"/>
              <a:t>THE BEST MARKETING</a:t>
            </a:r>
            <a:endParaRPr lang="en-IN" dirty="0"/>
          </a:p>
        </p:txBody>
      </p:sp>
      <p:sp>
        <p:nvSpPr>
          <p:cNvPr id="4" name="object 254"/>
          <p:cNvSpPr txBox="1"/>
          <p:nvPr/>
        </p:nvSpPr>
        <p:spPr>
          <a:xfrm>
            <a:off x="2002460" y="4648201"/>
            <a:ext cx="6150940" cy="1949573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algn="ctr">
              <a:spcBef>
                <a:spcPts val="1196"/>
              </a:spcBef>
            </a:pPr>
            <a:r>
              <a:rPr lang="en-US" sz="1600" b="1" i="1" spc="-99" dirty="0">
                <a:solidFill>
                  <a:schemeClr val="bg2"/>
                </a:solidFill>
                <a:latin typeface="Arial"/>
                <a:cs typeface="Arial"/>
              </a:rPr>
              <a:t>Contact</a:t>
            </a:r>
          </a:p>
          <a:p>
            <a:pPr algn="ctr">
              <a:spcBef>
                <a:spcPts val="1196"/>
              </a:spcBef>
            </a:pPr>
            <a:r>
              <a:rPr lang="en-US" sz="1600" dirty="0">
                <a:solidFill>
                  <a:schemeClr val="bg2"/>
                </a:solidFill>
                <a:latin typeface="Arial"/>
                <a:cs typeface="Arial"/>
              </a:rPr>
              <a:t>Awfis, Primus Building, Door No. SP–7A, Guindy Industrial Estate, SIDCO Industrial Estate, Guindy, Chennai </a:t>
            </a:r>
            <a:r>
              <a:rPr lang="en-US" sz="1600" dirty="0">
                <a:solidFill>
                  <a:schemeClr val="bg2"/>
                </a:solidFill>
                <a:latin typeface="Arial"/>
                <a:cs typeface="Arial"/>
                <a:hlinkClick r:id="rId3"/>
              </a:rPr>
              <a:t>–</a:t>
            </a:r>
            <a:r>
              <a:rPr lang="en-US" sz="1600" dirty="0">
                <a:solidFill>
                  <a:schemeClr val="bg2"/>
                </a:solidFill>
                <a:latin typeface="Arial"/>
                <a:cs typeface="Arial"/>
              </a:rPr>
              <a:t> 600032 </a:t>
            </a:r>
            <a:r>
              <a:rPr lang="en-IN" sz="1600" dirty="0">
                <a:solidFill>
                  <a:schemeClr val="bg2"/>
                </a:solidFill>
                <a:latin typeface="Arial"/>
                <a:cs typeface="Arial"/>
                <a:hlinkClick r:id="rId3"/>
              </a:rPr>
              <a:t>www.greenbuds.co.in</a:t>
            </a:r>
            <a:endParaRPr lang="en-IN" sz="1600" dirty="0">
              <a:solidFill>
                <a:schemeClr val="bg2"/>
              </a:solidFill>
              <a:latin typeface="Arial"/>
              <a:cs typeface="Arial"/>
            </a:endParaRPr>
          </a:p>
          <a:p>
            <a:pPr algn="ctr">
              <a:spcBef>
                <a:spcPts val="1196"/>
              </a:spcBef>
            </a:pPr>
            <a:r>
              <a:rPr lang="en-IN" sz="1600" dirty="0">
                <a:solidFill>
                  <a:schemeClr val="bg2"/>
                </a:solidFill>
                <a:latin typeface="Arial"/>
                <a:cs typeface="Arial"/>
                <a:hlinkClick r:id="rId4"/>
              </a:rPr>
              <a:t>support@greenbuds.co.in</a:t>
            </a:r>
            <a:endParaRPr lang="en-IN" sz="1600" dirty="0">
              <a:solidFill>
                <a:schemeClr val="bg2"/>
              </a:solidFill>
              <a:latin typeface="Arial"/>
              <a:cs typeface="Arial"/>
            </a:endParaRPr>
          </a:p>
          <a:p>
            <a:pPr algn="ctr">
              <a:spcBef>
                <a:spcPts val="1196"/>
              </a:spcBef>
            </a:pPr>
            <a:r>
              <a:rPr lang="en-IN" sz="1600" dirty="0">
                <a:solidFill>
                  <a:schemeClr val="bg2"/>
                </a:solidFill>
                <a:latin typeface="Arial"/>
                <a:cs typeface="Arial"/>
              </a:rPr>
              <a:t>Mobile/</a:t>
            </a:r>
            <a:r>
              <a:rPr lang="en-IN" sz="1600" dirty="0" err="1">
                <a:solidFill>
                  <a:schemeClr val="bg2"/>
                </a:solidFill>
                <a:latin typeface="Arial"/>
                <a:cs typeface="Arial"/>
              </a:rPr>
              <a:t>Whatsapp</a:t>
            </a:r>
            <a:r>
              <a:rPr lang="en-IN" sz="1600" dirty="0">
                <a:solidFill>
                  <a:schemeClr val="bg2"/>
                </a:solidFill>
                <a:latin typeface="Arial"/>
                <a:cs typeface="Arial"/>
              </a:rPr>
              <a:t> - +91 – 99422 10913</a:t>
            </a:r>
            <a:endParaRPr sz="1600" dirty="0">
              <a:solidFill>
                <a:schemeClr val="bg2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4A501-A3B6-D2AF-3122-343F09619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DC8121A2-8C2F-4092-4B3A-1D2BABF9F58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3394" y="478848"/>
            <a:ext cx="8111612" cy="59094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D5EB20-F012-99B3-C570-CF2C28490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3000"/>
            <a:ext cx="4800600" cy="4800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ADCA09-6DBE-77A8-44A4-BD5397D258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143000"/>
            <a:ext cx="48006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18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8532D-3405-674E-A60A-FB1D87420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B2C313DA-B1E0-4609-7841-B63DE98A2CF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3394" y="478848"/>
            <a:ext cx="8111612" cy="59094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10D863-C19E-0B6F-52CA-CAA39DA2CE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310148"/>
            <a:ext cx="4572000" cy="457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7B68FA-FC8A-0A37-DE28-0C7D8F235C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2942"/>
            <a:ext cx="4707194" cy="470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1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25A2C-C0D0-515B-56C4-FF4B0B9E9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1CE03BE5-7934-B73E-3D03-70D14E3653B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3394" y="478848"/>
            <a:ext cx="8111612" cy="59094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F8C126-9146-654B-6880-BCD6D24651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066800"/>
            <a:ext cx="4724400" cy="472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4AF708-3174-0989-4E28-0E46ED2BAD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59" y="1054510"/>
            <a:ext cx="47244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22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FA882-4C7D-E680-CF46-B69EF6B13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F0FA4E81-BD08-89BD-DCE8-02820B55645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144"/>
            <a:ext cx="10058400" cy="68488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0D16D29-D8C2-02F9-7FA7-A633B4BFCD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63" y="90402"/>
            <a:ext cx="7256206" cy="290049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D273D85-B0F4-D95B-7BBA-EC9B0AE41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072153"/>
            <a:ext cx="6993732" cy="372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35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7F424-5004-ACB5-2A99-259D71A25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EF84BE5B-68A8-CB0A-E857-02C2505A600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144"/>
            <a:ext cx="10058400" cy="684885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2E0ED3F-E5E8-6886-FE23-31E1AF6E24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74" y="245806"/>
            <a:ext cx="3972400" cy="61409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2237DE-D1AB-7497-CE90-C48D7915ED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728" y="255638"/>
            <a:ext cx="334327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31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396AB-1EA8-F1A8-EE7B-1858A7DBC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A991C341-7021-6F59-3E10-AAAC1F98ED2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3394" y="478848"/>
            <a:ext cx="8111612" cy="59094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ABDC35-1AAF-498B-3FDB-5590F1F4F2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81100"/>
            <a:ext cx="4501427" cy="4495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5EA517-9990-1E4A-5D02-3D40B093B5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252" y="1181100"/>
            <a:ext cx="44958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70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1577</TotalTime>
  <Words>79</Words>
  <Application>Microsoft Office PowerPoint</Application>
  <PresentationFormat>Custom</PresentationFormat>
  <Paragraphs>16</Paragraphs>
  <Slides>33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Greenbuds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BEST MARKETING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GB Ads Proposal - V2.cdr</dc:title>
  <dc:creator>Admin</dc:creator>
  <cp:lastModifiedBy>Deepak Kumar</cp:lastModifiedBy>
  <cp:revision>75</cp:revision>
  <dcterms:created xsi:type="dcterms:W3CDTF">2023-01-05T11:26:10Z</dcterms:created>
  <dcterms:modified xsi:type="dcterms:W3CDTF">2025-10-14T05:04:10Z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2019-08-22T00:00:00Z</vt:filetime>
  </property>
  <property fmtid="{D5CDD505-2E9C-101B-9397-08002B2CF9AE}" pid="3" name="Creator">
    <vt:lpwstr>CorelDRAW X7</vt:lpwstr>
  </property>
  <property fmtid="{D5CDD505-2E9C-101B-9397-08002B2CF9AE}" pid="4" name="LastSaved">
    <vt:filetime>2023-01-05T00:00:00Z</vt:filetime>
  </property>
</Properties>
</file>